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Ubuntu"/>
      <p:regular r:id="rId17"/>
      <p:bold r:id="rId18"/>
      <p:italic r:id="rId19"/>
      <p:boldItalic r:id="rId20"/>
    </p:embeddedFont>
    <p:embeddedFont>
      <p:font typeface="Libre Franklin"/>
      <p:regular r:id="rId21"/>
      <p:bold r:id="rId22"/>
      <p:italic r:id="rId23"/>
      <p:boldItalic r:id="rId24"/>
    </p:embeddedFont>
    <p:embeddedFont>
      <p:font typeface="Franklin Gothic"/>
      <p:bold r:id="rId25"/>
    </p:embeddedFont>
    <p:embeddedFont>
      <p:font typeface="Libre Franklin Thin"/>
      <p:regular r:id="rId26"/>
      <p:bold r:id="rId27"/>
      <p:italic r:id="rId28"/>
      <p:boldItalic r:id="rId29"/>
    </p:embeddedFon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0A8F71-F6C2-4E08-BBE1-EDB19F2C4BA7}">
  <a:tblStyle styleId="{A00A8F71-F6C2-4E08-BBE1-EDB19F2C4BA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D9552BF-CB51-4B4A-814A-306A04668E86}" styleName="Table_1">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2EDA14-7814-46D8-A689-95A916220FE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Ubuntu-boldItalic.fntdata"/><Relationship Id="rId22" Type="http://schemas.openxmlformats.org/officeDocument/2006/relationships/font" Target="fonts/LibreFranklin-bold.fntdata"/><Relationship Id="rId21" Type="http://schemas.openxmlformats.org/officeDocument/2006/relationships/font" Target="fonts/LibreFranklin-regular.fntdata"/><Relationship Id="rId24" Type="http://schemas.openxmlformats.org/officeDocument/2006/relationships/font" Target="fonts/LibreFranklin-boldItalic.fntdata"/><Relationship Id="rId23" Type="http://schemas.openxmlformats.org/officeDocument/2006/relationships/font" Target="fonts/LibreFrankl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ibreFranklinThin-regular.fntdata"/><Relationship Id="rId25" Type="http://schemas.openxmlformats.org/officeDocument/2006/relationships/font" Target="fonts/FranklinGothic-bold.fntdata"/><Relationship Id="rId28" Type="http://schemas.openxmlformats.org/officeDocument/2006/relationships/font" Target="fonts/LibreFranklinThin-italic.fntdata"/><Relationship Id="rId27" Type="http://schemas.openxmlformats.org/officeDocument/2006/relationships/font" Target="fonts/LibreFranklinThin-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breFranklinThin-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5.xml"/><Relationship Id="rId33" Type="http://schemas.openxmlformats.org/officeDocument/2006/relationships/font" Target="fonts/CenturyGothic-boldItalic.fntdata"/><Relationship Id="rId10" Type="http://schemas.openxmlformats.org/officeDocument/2006/relationships/slide" Target="slides/slide4.xml"/><Relationship Id="rId32"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Ubuntu-regular.fntdata"/><Relationship Id="rId16" Type="http://schemas.openxmlformats.org/officeDocument/2006/relationships/slide" Target="slides/slide10.xml"/><Relationship Id="rId19" Type="http://schemas.openxmlformats.org/officeDocument/2006/relationships/font" Target="fonts/Ubuntu-italic.fntdata"/><Relationship Id="rId18" Type="http://schemas.openxmlformats.org/officeDocument/2006/relationships/font" Target="fonts/Ubuntu-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64be186b5_0_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64be186b5_0_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36e8c405e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36e8c405e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57df2a4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d57df2a4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1" u="sng"/>
          </a:p>
        </p:txBody>
      </p:sp>
      <p:sp>
        <p:nvSpPr>
          <p:cNvPr id="351" name="Google Shape;351;gd57df2a499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57df2a499_0_12:notes"/>
          <p:cNvSpPr/>
          <p:nvPr>
            <p:ph idx="2" type="sldImg"/>
          </p:nvPr>
        </p:nvSpPr>
        <p:spPr>
          <a:xfrm>
            <a:off x="372717" y="674557"/>
            <a:ext cx="5963400" cy="3372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d57df2a499_0_12: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64" name="Google Shape;364;gd57df2a499_0_12:notes"/>
          <p:cNvSpPr txBox="1"/>
          <p:nvPr>
            <p:ph idx="12" type="sldNum"/>
          </p:nvPr>
        </p:nvSpPr>
        <p:spPr>
          <a:xfrm>
            <a:off x="3884613" y="8685214"/>
            <a:ext cx="2971800" cy="4590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57df2a49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57df2a49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57df2a499_0_504:notes"/>
          <p:cNvSpPr/>
          <p:nvPr>
            <p:ph idx="2" type="sldImg"/>
          </p:nvPr>
        </p:nvSpPr>
        <p:spPr>
          <a:xfrm>
            <a:off x="372717" y="674557"/>
            <a:ext cx="5963400" cy="3372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d57df2a499_0_504: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Key priorities for Konrad: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Reuse</a:t>
            </a:r>
            <a:endParaRPr/>
          </a:p>
          <a:p>
            <a:pPr indent="0" lvl="0" marL="0" rtl="0" algn="l">
              <a:spcBef>
                <a:spcPts val="0"/>
              </a:spcBef>
              <a:spcAft>
                <a:spcPts val="0"/>
              </a:spcAft>
              <a:buNone/>
            </a:pPr>
            <a:r>
              <a:rPr lang="en"/>
              <a:t>Consistency - some are point to point, others are API-led</a:t>
            </a:r>
            <a:endParaRPr/>
          </a:p>
          <a:p>
            <a:pPr indent="0" lvl="0" marL="0" rtl="0" algn="l">
              <a:spcBef>
                <a:spcPts val="0"/>
              </a:spcBef>
              <a:spcAft>
                <a:spcPts val="0"/>
              </a:spcAft>
              <a:buNone/>
            </a:pPr>
            <a:r>
              <a:rPr lang="en"/>
              <a:t>Removing the silos</a:t>
            </a:r>
            <a:endParaRPr/>
          </a:p>
        </p:txBody>
      </p:sp>
      <p:sp>
        <p:nvSpPr>
          <p:cNvPr id="377" name="Google Shape;377;gd57df2a499_0_504:notes"/>
          <p:cNvSpPr txBox="1"/>
          <p:nvPr>
            <p:ph idx="12" type="sldNum"/>
          </p:nvPr>
        </p:nvSpPr>
        <p:spPr>
          <a:xfrm>
            <a:off x="3884613" y="8685214"/>
            <a:ext cx="2971800" cy="4590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57df2a499_0_510:notes"/>
          <p:cNvSpPr/>
          <p:nvPr>
            <p:ph idx="2" type="sldImg"/>
          </p:nvPr>
        </p:nvSpPr>
        <p:spPr>
          <a:xfrm>
            <a:off x="372717" y="674557"/>
            <a:ext cx="5963400" cy="3372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d57df2a499_0_510: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84" name="Google Shape;384;gd57df2a499_0_510:notes"/>
          <p:cNvSpPr txBox="1"/>
          <p:nvPr>
            <p:ph idx="12" type="sldNum"/>
          </p:nvPr>
        </p:nvSpPr>
        <p:spPr>
          <a:xfrm>
            <a:off x="3884613" y="8685214"/>
            <a:ext cx="2971800" cy="4590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57df2a499_0_537:notes"/>
          <p:cNvSpPr/>
          <p:nvPr>
            <p:ph idx="2" type="sldImg"/>
          </p:nvPr>
        </p:nvSpPr>
        <p:spPr>
          <a:xfrm>
            <a:off x="372717" y="674557"/>
            <a:ext cx="5963400" cy="3372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d57df2a499_0_537: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412" name="Google Shape;412;gd57df2a499_0_537:notes"/>
          <p:cNvSpPr txBox="1"/>
          <p:nvPr>
            <p:ph idx="12" type="sldNum"/>
          </p:nvPr>
        </p:nvSpPr>
        <p:spPr>
          <a:xfrm>
            <a:off x="3884613" y="8685214"/>
            <a:ext cx="2971800" cy="4590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57df2a499_0_543:notes"/>
          <p:cNvSpPr/>
          <p:nvPr>
            <p:ph idx="2" type="sldImg"/>
          </p:nvPr>
        </p:nvSpPr>
        <p:spPr>
          <a:xfrm>
            <a:off x="372717" y="674557"/>
            <a:ext cx="5963400" cy="3372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d57df2a499_0_543: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419" name="Google Shape;419;gd57df2a499_0_543:notes"/>
          <p:cNvSpPr txBox="1"/>
          <p:nvPr>
            <p:ph idx="12" type="sldNum"/>
          </p:nvPr>
        </p:nvSpPr>
        <p:spPr>
          <a:xfrm>
            <a:off x="3884613" y="8685214"/>
            <a:ext cx="2971800" cy="459000"/>
          </a:xfrm>
          <a:prstGeom prst="rect">
            <a:avLst/>
          </a:prstGeom>
          <a:noFill/>
          <a:ln>
            <a:noFill/>
          </a:ln>
        </p:spPr>
        <p:txBody>
          <a:bodyPr anchorCtr="0" anchor="b"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57df2a499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57df2a499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Title">
  <p:cSld name="IT_Title">
    <p:spTree>
      <p:nvGrpSpPr>
        <p:cNvPr id="13" name="Shape 13"/>
        <p:cNvGrpSpPr/>
        <p:nvPr/>
      </p:nvGrpSpPr>
      <p:grpSpPr>
        <a:xfrm>
          <a:off x="0" y="0"/>
          <a:ext cx="0" cy="0"/>
          <a:chOff x="0" y="0"/>
          <a:chExt cx="0" cy="0"/>
        </a:xfrm>
      </p:grpSpPr>
      <p:sp>
        <p:nvSpPr>
          <p:cNvPr id="14" name="Google Shape;14;p2"/>
          <p:cNvSpPr/>
          <p:nvPr/>
        </p:nvSpPr>
        <p:spPr>
          <a:xfrm>
            <a:off x="0" y="0"/>
            <a:ext cx="9144762" cy="5142448"/>
          </a:xfrm>
          <a:custGeom>
            <a:rect b="b" l="l" r="r" t="t"/>
            <a:pathLst>
              <a:path extrusionOk="0" h="2002901" w="3352800">
                <a:moveTo>
                  <a:pt x="0" y="2002901"/>
                </a:moveTo>
                <a:lnTo>
                  <a:pt x="2619331" y="0"/>
                </a:lnTo>
                <a:lnTo>
                  <a:pt x="3352800" y="270"/>
                </a:lnTo>
                <a:lnTo>
                  <a:pt x="3352800" y="2002901"/>
                </a:lnTo>
                <a:lnTo>
                  <a:pt x="0" y="2002901"/>
                </a:lnTo>
                <a:close/>
              </a:path>
            </a:pathLst>
          </a:custGeom>
          <a:solidFill>
            <a:srgbClr val="8CAA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1A7C3"/>
              </a:solidFill>
              <a:latin typeface="Libre Franklin"/>
              <a:ea typeface="Libre Franklin"/>
              <a:cs typeface="Libre Franklin"/>
              <a:sym typeface="Libre Franklin"/>
            </a:endParaRPr>
          </a:p>
        </p:txBody>
      </p:sp>
      <p:sp>
        <p:nvSpPr>
          <p:cNvPr id="15" name="Google Shape;15;p2"/>
          <p:cNvSpPr/>
          <p:nvPr/>
        </p:nvSpPr>
        <p:spPr>
          <a:xfrm>
            <a:off x="25400" y="3094037"/>
            <a:ext cx="2775000" cy="2057400"/>
          </a:xfrm>
          <a:prstGeom prst="rtTriangle">
            <a:avLst/>
          </a:prstGeom>
          <a:solidFill>
            <a:schemeClr val="accen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ibre Franklin"/>
              <a:ea typeface="Libre Franklin"/>
              <a:cs typeface="Libre Franklin"/>
              <a:sym typeface="Libre Franklin"/>
            </a:endParaRPr>
          </a:p>
        </p:txBody>
      </p:sp>
      <p:sp>
        <p:nvSpPr>
          <p:cNvPr id="16" name="Google Shape;16;p2"/>
          <p:cNvSpPr/>
          <p:nvPr/>
        </p:nvSpPr>
        <p:spPr>
          <a:xfrm rot="5400000">
            <a:off x="-345216" y="3392661"/>
            <a:ext cx="2105026" cy="1422054"/>
          </a:xfrm>
          <a:custGeom>
            <a:rect b="b" l="l" r="r" t="t"/>
            <a:pathLst>
              <a:path extrusionOk="0" h="1422054" w="2806701">
                <a:moveTo>
                  <a:pt x="0" y="1422054"/>
                </a:moveTo>
                <a:lnTo>
                  <a:pt x="1429809" y="0"/>
                </a:lnTo>
                <a:lnTo>
                  <a:pt x="2806701" y="1422051"/>
                </a:lnTo>
                <a:lnTo>
                  <a:pt x="0" y="1422054"/>
                </a:lnTo>
                <a:close/>
              </a:path>
            </a:pathLst>
          </a:custGeom>
          <a:solidFill>
            <a:srgbClr val="8CAA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ibre Franklin"/>
              <a:ea typeface="Libre Franklin"/>
              <a:cs typeface="Libre Franklin"/>
              <a:sym typeface="Libre Franklin"/>
            </a:endParaRPr>
          </a:p>
        </p:txBody>
      </p:sp>
      <p:pic>
        <p:nvPicPr>
          <p:cNvPr descr="PSEG_tag_16_2c_w.png" id="17" name="Google Shape;17;p2"/>
          <p:cNvPicPr preferRelativeResize="0"/>
          <p:nvPr/>
        </p:nvPicPr>
        <p:blipFill rotWithShape="1">
          <a:blip r:embed="rId2">
            <a:alphaModFix/>
          </a:blip>
          <a:srcRect b="0" l="0" r="0" t="0"/>
          <a:stretch/>
        </p:blipFill>
        <p:spPr>
          <a:xfrm>
            <a:off x="4191000" y="4021486"/>
            <a:ext cx="2499018" cy="664814"/>
          </a:xfrm>
          <a:prstGeom prst="rect">
            <a:avLst/>
          </a:prstGeom>
          <a:noFill/>
          <a:ln>
            <a:noFill/>
          </a:ln>
        </p:spPr>
      </p:pic>
      <p:sp>
        <p:nvSpPr>
          <p:cNvPr id="18" name="Google Shape;18;p2"/>
          <p:cNvSpPr txBox="1"/>
          <p:nvPr>
            <p:ph type="ctrTitle"/>
          </p:nvPr>
        </p:nvSpPr>
        <p:spPr>
          <a:xfrm rot="-2148373">
            <a:off x="348866" y="1232153"/>
            <a:ext cx="5885694" cy="1058585"/>
          </a:xfrm>
          <a:prstGeom prst="rect">
            <a:avLst/>
          </a:prstGeom>
          <a:noFill/>
          <a:ln>
            <a:noFill/>
          </a:ln>
        </p:spPr>
        <p:txBody>
          <a:bodyPr anchorCtr="0" anchor="b" bIns="9125" lIns="0" spcFirstLastPara="1" rIns="0" wrap="square" tIns="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 type="subTitle"/>
          </p:nvPr>
        </p:nvSpPr>
        <p:spPr>
          <a:xfrm rot="-2147281">
            <a:off x="969975" y="2088575"/>
            <a:ext cx="5786712" cy="289494"/>
          </a:xfrm>
          <a:prstGeom prst="rect">
            <a:avLst/>
          </a:prstGeom>
          <a:noFill/>
          <a:ln>
            <a:noFill/>
          </a:ln>
        </p:spPr>
        <p:txBody>
          <a:bodyPr anchorCtr="0" anchor="t" bIns="0" lIns="0" spcFirstLastPara="1" rIns="0" wrap="square" tIns="9125">
            <a:noAutofit/>
          </a:bodyPr>
          <a:lstStyle>
            <a:lvl1pPr lvl="0" algn="l">
              <a:lnSpc>
                <a:spcPct val="100000"/>
              </a:lnSpc>
              <a:spcBef>
                <a:spcPts val="300"/>
              </a:spcBef>
              <a:spcAft>
                <a:spcPts val="0"/>
              </a:spcAft>
              <a:buSzPts val="1300"/>
              <a:buNone/>
              <a:defRPr b="0" i="0" sz="1300" u="none" cap="none" strike="noStrik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p:txBody>
      </p:sp>
      <p:sp>
        <p:nvSpPr>
          <p:cNvPr id="20" name="Google Shape;20;p2"/>
          <p:cNvSpPr txBox="1"/>
          <p:nvPr/>
        </p:nvSpPr>
        <p:spPr>
          <a:xfrm rot="-2147281">
            <a:off x="-173025" y="1217553"/>
            <a:ext cx="5786712" cy="289494"/>
          </a:xfrm>
          <a:prstGeom prst="rect">
            <a:avLst/>
          </a:prstGeom>
          <a:noFill/>
          <a:ln>
            <a:noFill/>
          </a:ln>
        </p:spPr>
        <p:txBody>
          <a:bodyPr anchorCtr="0" anchor="t" bIns="0" lIns="0" spcFirstLastPara="1" rIns="0" wrap="square" tIns="9125">
            <a:noAutofit/>
          </a:bodyPr>
          <a:lstStyle/>
          <a:p>
            <a:pPr indent="0" lvl="0" marL="0" marR="0" rtl="0" algn="l">
              <a:lnSpc>
                <a:spcPct val="100000"/>
              </a:lnSpc>
              <a:spcBef>
                <a:spcPts val="0"/>
              </a:spcBef>
              <a:spcAft>
                <a:spcPts val="0"/>
              </a:spcAft>
              <a:buClr>
                <a:srgbClr val="797B7E"/>
              </a:buClr>
              <a:buSzPts val="1400"/>
              <a:buFont typeface="Arial"/>
              <a:buNone/>
            </a:pPr>
            <a:r>
              <a:rPr b="0" i="0" lang="en" sz="1400" u="none" cap="none" strike="noStrike">
                <a:solidFill>
                  <a:srgbClr val="506E94"/>
                </a:solidFill>
                <a:latin typeface="Libre Franklin"/>
                <a:ea typeface="Libre Franklin"/>
                <a:cs typeface="Libre Franklin"/>
                <a:sym typeface="Libre Franklin"/>
              </a:rPr>
              <a:t>INFORMATION TECHNOLOGY</a:t>
            </a:r>
            <a:endParaRPr b="0" i="0" sz="1400" u="none" cap="none" strike="noStrike">
              <a:solidFill>
                <a:srgbClr val="000000"/>
              </a:solidFill>
              <a:latin typeface="Arial"/>
              <a:ea typeface="Arial"/>
              <a:cs typeface="Arial"/>
              <a:sym typeface="Arial"/>
            </a:endParaRPr>
          </a:p>
        </p:txBody>
      </p:sp>
      <p:sp>
        <p:nvSpPr>
          <p:cNvPr id="21" name="Google Shape;21;p2"/>
          <p:cNvSpPr txBox="1"/>
          <p:nvPr/>
        </p:nvSpPr>
        <p:spPr>
          <a:xfrm>
            <a:off x="413967" y="4442719"/>
            <a:ext cx="20355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Imagination,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Speed,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Quality.</a:t>
            </a:r>
            <a:endParaRPr b="0" i="0" sz="1600" u="none" cap="none" strike="noStrike">
              <a:solidFill>
                <a:srgbClr val="FFFFFF"/>
              </a:solidFill>
              <a:latin typeface="Libre Franklin Thin"/>
              <a:ea typeface="Libre Franklin Thin"/>
              <a:cs typeface="Libre Franklin Thin"/>
              <a:sym typeface="Libre Franklin Th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 Body_1">
  <p:cSld name="IT_ Body_1">
    <p:spTree>
      <p:nvGrpSpPr>
        <p:cNvPr id="60" name="Shape 60"/>
        <p:cNvGrpSpPr/>
        <p:nvPr/>
      </p:nvGrpSpPr>
      <p:grpSpPr>
        <a:xfrm>
          <a:off x="0" y="0"/>
          <a:ext cx="0" cy="0"/>
          <a:chOff x="0" y="0"/>
          <a:chExt cx="0" cy="0"/>
        </a:xfrm>
      </p:grpSpPr>
      <p:sp>
        <p:nvSpPr>
          <p:cNvPr id="61" name="Google Shape;61;p11"/>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
          <p:cNvSpPr txBox="1"/>
          <p:nvPr>
            <p:ph idx="1" type="body"/>
          </p:nvPr>
        </p:nvSpPr>
        <p:spPr>
          <a:xfrm>
            <a:off x="594360" y="857250"/>
            <a:ext cx="8001000" cy="342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2400"/>
              <a:buNone/>
              <a:defRPr sz="2400"/>
            </a:lvl1pPr>
            <a:lvl2pPr indent="-330200" lvl="1" marL="914400" algn="l">
              <a:lnSpc>
                <a:spcPct val="100000"/>
              </a:lnSpc>
              <a:spcBef>
                <a:spcPts val="300"/>
              </a:spcBef>
              <a:spcAft>
                <a:spcPts val="0"/>
              </a:spcAft>
              <a:buSzPts val="1600"/>
              <a:buChar char="–"/>
              <a:defRPr sz="2000"/>
            </a:lvl2pPr>
            <a:lvl3pPr indent="-320039" lvl="2" marL="1371600" algn="l">
              <a:lnSpc>
                <a:spcPct val="100000"/>
              </a:lnSpc>
              <a:spcBef>
                <a:spcPts val="300"/>
              </a:spcBef>
              <a:spcAft>
                <a:spcPts val="0"/>
              </a:spcAft>
              <a:buSzPts val="1440"/>
              <a:buChar char="•"/>
              <a:defRPr sz="1800"/>
            </a:lvl3pPr>
            <a:lvl4pPr indent="-309880" lvl="3" marL="1828800" algn="l">
              <a:lnSpc>
                <a:spcPct val="100000"/>
              </a:lnSpc>
              <a:spcBef>
                <a:spcPts val="300"/>
              </a:spcBef>
              <a:spcAft>
                <a:spcPts val="0"/>
              </a:spcAft>
              <a:buSzPts val="1280"/>
              <a:buChar char="–"/>
              <a:defRPr sz="1600"/>
            </a:lvl4pPr>
            <a:lvl5pPr indent="-299720" lvl="4" marL="2286000" algn="l">
              <a:lnSpc>
                <a:spcPct val="100000"/>
              </a:lnSpc>
              <a:spcBef>
                <a:spcPts val="300"/>
              </a:spcBef>
              <a:spcAft>
                <a:spcPts val="0"/>
              </a:spcAft>
              <a:buSzPts val="1120"/>
              <a:buChar char="•"/>
              <a:defRPr sz="14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63" name="Google Shape;63;p11"/>
          <p:cNvSpPr txBox="1"/>
          <p:nvPr>
            <p:ph idx="11" type="ftr"/>
          </p:nvPr>
        </p:nvSpPr>
        <p:spPr>
          <a:xfrm>
            <a:off x="3733800" y="4857750"/>
            <a:ext cx="4724400" cy="206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2"/>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2425701" y="4857750"/>
            <a:ext cx="6032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3619500" y="4914900"/>
            <a:ext cx="1905000" cy="1713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9pPr>
          </a:lstStyle>
          <a:p>
            <a:pPr indent="0" lvl="0" marL="0" rtl="0" algn="l">
              <a:spcBef>
                <a:spcPts val="0"/>
              </a:spcBef>
              <a:spcAft>
                <a:spcPts val="0"/>
              </a:spcAft>
              <a:buNone/>
            </a:pPr>
            <a:r>
              <a:rPr lang="en"/>
              <a:t>Page </a:t>
            </a:r>
            <a:fld id="{00000000-1234-1234-1234-123412341234}" type="slidenum">
              <a:rPr lang="en"/>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Body_2">
  <p:cSld name="IT_Body_2">
    <p:spTree>
      <p:nvGrpSpPr>
        <p:cNvPr id="68" name="Shape 68"/>
        <p:cNvGrpSpPr/>
        <p:nvPr/>
      </p:nvGrpSpPr>
      <p:grpSpPr>
        <a:xfrm>
          <a:off x="0" y="0"/>
          <a:ext cx="0" cy="0"/>
          <a:chOff x="0" y="0"/>
          <a:chExt cx="0" cy="0"/>
        </a:xfrm>
      </p:grpSpPr>
      <p:sp>
        <p:nvSpPr>
          <p:cNvPr id="69" name="Google Shape;69;p13"/>
          <p:cNvSpPr txBox="1"/>
          <p:nvPr>
            <p:ph idx="11" type="ftr"/>
          </p:nvPr>
        </p:nvSpPr>
        <p:spPr>
          <a:xfrm>
            <a:off x="3733800" y="4857750"/>
            <a:ext cx="4724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14"/>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 type="body"/>
          </p:nvPr>
        </p:nvSpPr>
        <p:spPr>
          <a:xfrm>
            <a:off x="594360" y="857250"/>
            <a:ext cx="8229600" cy="3635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320040" lvl="1" marL="914400" algn="l">
              <a:lnSpc>
                <a:spcPct val="100000"/>
              </a:lnSpc>
              <a:spcBef>
                <a:spcPts val="300"/>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74" name="Google Shape;74;p14"/>
          <p:cNvSpPr txBox="1"/>
          <p:nvPr>
            <p:ph idx="10" type="dt"/>
          </p:nvPr>
        </p:nvSpPr>
        <p:spPr>
          <a:xfrm>
            <a:off x="228600" y="4972050"/>
            <a:ext cx="2133600" cy="17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75" name="Google Shape;75;p14"/>
          <p:cNvSpPr txBox="1"/>
          <p:nvPr>
            <p:ph idx="11" type="ftr"/>
          </p:nvPr>
        </p:nvSpPr>
        <p:spPr>
          <a:xfrm>
            <a:off x="2425701" y="4857750"/>
            <a:ext cx="6032400" cy="20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2" type="sldNum"/>
          </p:nvPr>
        </p:nvSpPr>
        <p:spPr>
          <a:xfrm>
            <a:off x="8763000" y="4899422"/>
            <a:ext cx="381000"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77" name="Shape 77"/>
        <p:cNvGrpSpPr/>
        <p:nvPr/>
      </p:nvGrpSpPr>
      <p:grpSpPr>
        <a:xfrm>
          <a:off x="0" y="0"/>
          <a:ext cx="0" cy="0"/>
          <a:chOff x="0" y="0"/>
          <a:chExt cx="0" cy="0"/>
        </a:xfrm>
      </p:grpSpPr>
      <p:sp>
        <p:nvSpPr>
          <p:cNvPr id="78" name="Google Shape;78;p1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300"/>
              </a:spcBef>
              <a:spcAft>
                <a:spcPts val="0"/>
              </a:spcAft>
              <a:buSzPts val="2800"/>
              <a:buNone/>
              <a:defRPr sz="2800"/>
            </a:lvl1pPr>
            <a:lvl2pPr lvl="1" rtl="0" algn="ctr">
              <a:lnSpc>
                <a:spcPct val="100000"/>
              </a:lnSpc>
              <a:spcBef>
                <a:spcPts val="300"/>
              </a:spcBef>
              <a:spcAft>
                <a:spcPts val="0"/>
              </a:spcAft>
              <a:buSzPts val="2800"/>
              <a:buNone/>
              <a:defRPr sz="2800"/>
            </a:lvl2pPr>
            <a:lvl3pPr lvl="2" rtl="0" algn="ctr">
              <a:lnSpc>
                <a:spcPct val="100000"/>
              </a:lnSpc>
              <a:spcBef>
                <a:spcPts val="3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80" name="Google Shape;80;p1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le &amp; Subtitle Only">
  <p:cSld name="C - Title &amp; Subtitle Only">
    <p:spTree>
      <p:nvGrpSpPr>
        <p:cNvPr id="81" name="Shape 81"/>
        <p:cNvGrpSpPr/>
        <p:nvPr/>
      </p:nvGrpSpPr>
      <p:grpSpPr>
        <a:xfrm>
          <a:off x="0" y="0"/>
          <a:ext cx="0" cy="0"/>
          <a:chOff x="0" y="0"/>
          <a:chExt cx="0" cy="0"/>
        </a:xfrm>
      </p:grpSpPr>
      <p:sp>
        <p:nvSpPr>
          <p:cNvPr id="82" name="Google Shape;82;p16"/>
          <p:cNvSpPr txBox="1"/>
          <p:nvPr>
            <p:ph type="title"/>
          </p:nvPr>
        </p:nvSpPr>
        <p:spPr>
          <a:xfrm>
            <a:off x="371572" y="104777"/>
            <a:ext cx="8286600" cy="7425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83" name="Google Shape;83;p16"/>
          <p:cNvSpPr txBox="1"/>
          <p:nvPr>
            <p:ph idx="1" type="body"/>
          </p:nvPr>
        </p:nvSpPr>
        <p:spPr>
          <a:xfrm>
            <a:off x="377134" y="729052"/>
            <a:ext cx="8286600" cy="230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2"/>
              </a:buClr>
              <a:buSzPts val="1700"/>
              <a:buFont typeface="Arial"/>
              <a:buNone/>
              <a:defRPr b="0" i="0" sz="1700" u="none" cap="none" strike="noStrike">
                <a:solidFill>
                  <a:schemeClr val="accent2"/>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4" name="Google Shape;84;p16"/>
          <p:cNvSpPr txBox="1"/>
          <p:nvPr>
            <p:ph idx="11" type="ftr"/>
          </p:nvPr>
        </p:nvSpPr>
        <p:spPr>
          <a:xfrm>
            <a:off x="433500" y="4807847"/>
            <a:ext cx="6654900" cy="160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untain Footer Left" showMasterSp="0">
  <p:cSld name="Mountain Footer Left">
    <p:bg>
      <p:bgPr>
        <a:solidFill>
          <a:srgbClr val="FFFFFF"/>
        </a:solidFill>
      </p:bgPr>
    </p:bg>
    <p:spTree>
      <p:nvGrpSpPr>
        <p:cNvPr id="85" name="Shape 85"/>
        <p:cNvGrpSpPr/>
        <p:nvPr/>
      </p:nvGrpSpPr>
      <p:grpSpPr>
        <a:xfrm>
          <a:off x="0" y="0"/>
          <a:ext cx="0" cy="0"/>
          <a:chOff x="0" y="0"/>
          <a:chExt cx="0" cy="0"/>
        </a:xfrm>
      </p:grpSpPr>
      <p:pic>
        <p:nvPicPr>
          <p:cNvPr descr="Picture 24" id="86" name="Google Shape;86;p17"/>
          <p:cNvPicPr preferRelativeResize="0"/>
          <p:nvPr/>
        </p:nvPicPr>
        <p:blipFill rotWithShape="1">
          <a:blip r:embed="rId2">
            <a:alphaModFix/>
          </a:blip>
          <a:srcRect b="0" l="0" r="0" t="0"/>
          <a:stretch/>
        </p:blipFill>
        <p:spPr>
          <a:xfrm>
            <a:off x="0" y="-12"/>
            <a:ext cx="9141622" cy="5142162"/>
          </a:xfrm>
          <a:prstGeom prst="rect">
            <a:avLst/>
          </a:prstGeom>
          <a:noFill/>
          <a:ln>
            <a:noFill/>
          </a:ln>
        </p:spPr>
      </p:pic>
      <p:sp>
        <p:nvSpPr>
          <p:cNvPr id="87" name="Google Shape;87;p17"/>
          <p:cNvSpPr txBox="1"/>
          <p:nvPr>
            <p:ph idx="1" type="body"/>
          </p:nvPr>
        </p:nvSpPr>
        <p:spPr>
          <a:xfrm>
            <a:off x="380119" y="376469"/>
            <a:ext cx="6890700" cy="742500"/>
          </a:xfrm>
          <a:prstGeom prst="rect">
            <a:avLst/>
          </a:prstGeom>
          <a:noFill/>
          <a:ln>
            <a:noFill/>
          </a:ln>
        </p:spPr>
        <p:txBody>
          <a:bodyPr anchorCtr="0" anchor="t" bIns="0" lIns="0" spcFirstLastPara="1" rIns="0" wrap="square" tIns="0">
            <a:noAutofit/>
          </a:bodyPr>
          <a:lstStyle>
            <a:lvl1pPr indent="-228600" lvl="0" marL="457200" rtl="0" algn="l">
              <a:lnSpc>
                <a:spcPct val="95000"/>
              </a:lnSpc>
              <a:spcBef>
                <a:spcPts val="0"/>
              </a:spcBef>
              <a:spcAft>
                <a:spcPts val="0"/>
              </a:spcAft>
              <a:buClr>
                <a:srgbClr val="03254D"/>
              </a:buClr>
              <a:buSzPts val="2000"/>
              <a:buNone/>
              <a:defRPr sz="2000">
                <a:solidFill>
                  <a:srgbClr val="03254D"/>
                </a:solidFill>
              </a:defRPr>
            </a:lvl1pPr>
            <a:lvl2pPr indent="-273050" lvl="1" marL="914400" rtl="0" algn="l">
              <a:lnSpc>
                <a:spcPct val="100000"/>
              </a:lnSpc>
              <a:spcBef>
                <a:spcPts val="800"/>
              </a:spcBef>
              <a:spcAft>
                <a:spcPts val="0"/>
              </a:spcAft>
              <a:buClr>
                <a:srgbClr val="5E5B61"/>
              </a:buClr>
              <a:buSzPts val="700"/>
              <a:buChar char="–"/>
              <a:defRPr/>
            </a:lvl2pPr>
            <a:lvl3pPr indent="-273050" lvl="2" marL="1371600" rtl="0" algn="l">
              <a:lnSpc>
                <a:spcPct val="100000"/>
              </a:lnSpc>
              <a:spcBef>
                <a:spcPts val="800"/>
              </a:spcBef>
              <a:spcAft>
                <a:spcPts val="0"/>
              </a:spcAft>
              <a:buClr>
                <a:srgbClr val="5E5B61"/>
              </a:buClr>
              <a:buSzPts val="700"/>
              <a:buChar char="•"/>
              <a:defRPr/>
            </a:lvl3pPr>
            <a:lvl4pPr indent="-273050" lvl="3" marL="1828800" rtl="0" algn="l">
              <a:lnSpc>
                <a:spcPct val="100000"/>
              </a:lnSpc>
              <a:spcBef>
                <a:spcPts val="800"/>
              </a:spcBef>
              <a:spcAft>
                <a:spcPts val="0"/>
              </a:spcAft>
              <a:buClr>
                <a:srgbClr val="5E5B61"/>
              </a:buClr>
              <a:buSzPts val="700"/>
              <a:buChar char="–"/>
              <a:defRPr/>
            </a:lvl4pPr>
            <a:lvl5pPr indent="-273050" lvl="4" marL="2286000" rtl="0" algn="l">
              <a:lnSpc>
                <a:spcPct val="100000"/>
              </a:lnSpc>
              <a:spcBef>
                <a:spcPts val="800"/>
              </a:spcBef>
              <a:spcAft>
                <a:spcPts val="0"/>
              </a:spcAft>
              <a:buClr>
                <a:srgbClr val="5E5B61"/>
              </a:buClr>
              <a:buSzPts val="700"/>
              <a:buChar char="•"/>
              <a:defRPr/>
            </a:lvl5pPr>
            <a:lvl6pPr indent="-273050" lvl="5" marL="2743200" rtl="0" algn="l">
              <a:lnSpc>
                <a:spcPct val="100000"/>
              </a:lnSpc>
              <a:spcBef>
                <a:spcPts val="800"/>
              </a:spcBef>
              <a:spcAft>
                <a:spcPts val="0"/>
              </a:spcAft>
              <a:buClr>
                <a:srgbClr val="5E5B61"/>
              </a:buClr>
              <a:buSzPts val="700"/>
              <a:buChar char="▪"/>
              <a:defRPr/>
            </a:lvl6pPr>
            <a:lvl7pPr indent="-273050" lvl="6" marL="3200400" rtl="0" algn="l">
              <a:lnSpc>
                <a:spcPct val="100000"/>
              </a:lnSpc>
              <a:spcBef>
                <a:spcPts val="800"/>
              </a:spcBef>
              <a:spcAft>
                <a:spcPts val="0"/>
              </a:spcAft>
              <a:buClr>
                <a:srgbClr val="5E5B61"/>
              </a:buClr>
              <a:buSzPts val="700"/>
              <a:buChar char="▪"/>
              <a:defRPr/>
            </a:lvl7pPr>
            <a:lvl8pPr indent="-273050" lvl="7" marL="3657600" rtl="0" algn="l">
              <a:lnSpc>
                <a:spcPct val="100000"/>
              </a:lnSpc>
              <a:spcBef>
                <a:spcPts val="800"/>
              </a:spcBef>
              <a:spcAft>
                <a:spcPts val="0"/>
              </a:spcAft>
              <a:buClr>
                <a:srgbClr val="5E5B61"/>
              </a:buClr>
              <a:buSzPts val="700"/>
              <a:buChar char="▪"/>
              <a:defRPr/>
            </a:lvl8pPr>
            <a:lvl9pPr indent="-273050" lvl="8" marL="4114800" rtl="0" algn="l">
              <a:lnSpc>
                <a:spcPct val="100000"/>
              </a:lnSpc>
              <a:spcBef>
                <a:spcPts val="800"/>
              </a:spcBef>
              <a:spcAft>
                <a:spcPts val="0"/>
              </a:spcAft>
              <a:buClr>
                <a:srgbClr val="5E5B61"/>
              </a:buClr>
              <a:buSzPts val="700"/>
              <a:buChar char="▪"/>
              <a:defRPr/>
            </a:lvl9pPr>
          </a:lstStyle>
          <a:p/>
        </p:txBody>
      </p:sp>
      <p:sp>
        <p:nvSpPr>
          <p:cNvPr id="88" name="Google Shape;88;p17"/>
          <p:cNvSpPr txBox="1"/>
          <p:nvPr>
            <p:ph idx="2" type="body"/>
          </p:nvPr>
        </p:nvSpPr>
        <p:spPr>
          <a:xfrm>
            <a:off x="380119" y="185737"/>
            <a:ext cx="2476200" cy="147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rgbClr val="0696D7"/>
              </a:buClr>
              <a:buSzPts val="900"/>
              <a:buFont typeface="Arial"/>
              <a:buNone/>
              <a:defRPr b="1" sz="900">
                <a:solidFill>
                  <a:srgbClr val="0696D7"/>
                </a:solidFill>
              </a:defRPr>
            </a:lvl1pPr>
            <a:lvl2pPr indent="-273050" lvl="1" marL="914400" rtl="0" algn="l">
              <a:lnSpc>
                <a:spcPct val="100000"/>
              </a:lnSpc>
              <a:spcBef>
                <a:spcPts val="800"/>
              </a:spcBef>
              <a:spcAft>
                <a:spcPts val="0"/>
              </a:spcAft>
              <a:buClr>
                <a:srgbClr val="5E5B61"/>
              </a:buClr>
              <a:buSzPts val="700"/>
              <a:buChar char="–"/>
              <a:defRPr/>
            </a:lvl2pPr>
            <a:lvl3pPr indent="-273050" lvl="2" marL="1371600" rtl="0" algn="l">
              <a:lnSpc>
                <a:spcPct val="100000"/>
              </a:lnSpc>
              <a:spcBef>
                <a:spcPts val="800"/>
              </a:spcBef>
              <a:spcAft>
                <a:spcPts val="0"/>
              </a:spcAft>
              <a:buClr>
                <a:srgbClr val="5E5B61"/>
              </a:buClr>
              <a:buSzPts val="700"/>
              <a:buChar char="•"/>
              <a:defRPr/>
            </a:lvl3pPr>
            <a:lvl4pPr indent="-273050" lvl="3" marL="1828800" rtl="0" algn="l">
              <a:lnSpc>
                <a:spcPct val="100000"/>
              </a:lnSpc>
              <a:spcBef>
                <a:spcPts val="800"/>
              </a:spcBef>
              <a:spcAft>
                <a:spcPts val="0"/>
              </a:spcAft>
              <a:buClr>
                <a:srgbClr val="5E5B61"/>
              </a:buClr>
              <a:buSzPts val="700"/>
              <a:buChar char="–"/>
              <a:defRPr/>
            </a:lvl4pPr>
            <a:lvl5pPr indent="-273050" lvl="4" marL="2286000" rtl="0" algn="l">
              <a:lnSpc>
                <a:spcPct val="100000"/>
              </a:lnSpc>
              <a:spcBef>
                <a:spcPts val="800"/>
              </a:spcBef>
              <a:spcAft>
                <a:spcPts val="0"/>
              </a:spcAft>
              <a:buClr>
                <a:srgbClr val="5E5B61"/>
              </a:buClr>
              <a:buSzPts val="700"/>
              <a:buChar char="•"/>
              <a:defRPr/>
            </a:lvl5pPr>
            <a:lvl6pPr indent="-273050" lvl="5" marL="2743200" rtl="0" algn="l">
              <a:lnSpc>
                <a:spcPct val="100000"/>
              </a:lnSpc>
              <a:spcBef>
                <a:spcPts val="800"/>
              </a:spcBef>
              <a:spcAft>
                <a:spcPts val="0"/>
              </a:spcAft>
              <a:buClr>
                <a:srgbClr val="5E5B61"/>
              </a:buClr>
              <a:buSzPts val="700"/>
              <a:buChar char="▪"/>
              <a:defRPr/>
            </a:lvl6pPr>
            <a:lvl7pPr indent="-273050" lvl="6" marL="3200400" rtl="0" algn="l">
              <a:lnSpc>
                <a:spcPct val="100000"/>
              </a:lnSpc>
              <a:spcBef>
                <a:spcPts val="800"/>
              </a:spcBef>
              <a:spcAft>
                <a:spcPts val="0"/>
              </a:spcAft>
              <a:buClr>
                <a:srgbClr val="5E5B61"/>
              </a:buClr>
              <a:buSzPts val="700"/>
              <a:buChar char="▪"/>
              <a:defRPr/>
            </a:lvl7pPr>
            <a:lvl8pPr indent="-273050" lvl="7" marL="3657600" rtl="0" algn="l">
              <a:lnSpc>
                <a:spcPct val="100000"/>
              </a:lnSpc>
              <a:spcBef>
                <a:spcPts val="800"/>
              </a:spcBef>
              <a:spcAft>
                <a:spcPts val="0"/>
              </a:spcAft>
              <a:buClr>
                <a:srgbClr val="5E5B61"/>
              </a:buClr>
              <a:buSzPts val="700"/>
              <a:buChar char="▪"/>
              <a:defRPr/>
            </a:lvl8pPr>
            <a:lvl9pPr indent="-273050" lvl="8" marL="4114800" rtl="0" algn="l">
              <a:lnSpc>
                <a:spcPct val="100000"/>
              </a:lnSpc>
              <a:spcBef>
                <a:spcPts val="800"/>
              </a:spcBef>
              <a:spcAft>
                <a:spcPts val="0"/>
              </a:spcAft>
              <a:buClr>
                <a:srgbClr val="5E5B61"/>
              </a:buClr>
              <a:buSzPts val="700"/>
              <a:buChar char="▪"/>
              <a:defRPr/>
            </a:lvl9pPr>
          </a:lstStyle>
          <a:p/>
        </p:txBody>
      </p:sp>
      <p:sp>
        <p:nvSpPr>
          <p:cNvPr id="89" name="Google Shape;89;p17"/>
          <p:cNvSpPr/>
          <p:nvPr/>
        </p:nvSpPr>
        <p:spPr>
          <a:xfrm>
            <a:off x="380119" y="-366638"/>
            <a:ext cx="1190700" cy="23820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
        <p:nvSpPr>
          <p:cNvPr id="90" name="Google Shape;90;p17"/>
          <p:cNvSpPr/>
          <p:nvPr/>
        </p:nvSpPr>
        <p:spPr>
          <a:xfrm>
            <a:off x="1818448" y="-366638"/>
            <a:ext cx="1190700" cy="238200"/>
          </a:xfrm>
          <a:prstGeom prst="rect">
            <a:avLst/>
          </a:prstGeom>
          <a:solidFill>
            <a:srgbClr val="66666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
        <p:nvSpPr>
          <p:cNvPr id="91" name="Google Shape;91;p17"/>
          <p:cNvSpPr/>
          <p:nvPr/>
        </p:nvSpPr>
        <p:spPr>
          <a:xfrm>
            <a:off x="3256777" y="-366638"/>
            <a:ext cx="1190700" cy="238200"/>
          </a:xfrm>
          <a:prstGeom prst="rect">
            <a:avLst/>
          </a:prstGeom>
          <a:solidFill>
            <a:srgbClr val="66666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
        <p:nvSpPr>
          <p:cNvPr id="92" name="Google Shape;92;p17"/>
          <p:cNvSpPr/>
          <p:nvPr/>
        </p:nvSpPr>
        <p:spPr>
          <a:xfrm>
            <a:off x="4695105" y="-366638"/>
            <a:ext cx="1190700" cy="238200"/>
          </a:xfrm>
          <a:prstGeom prst="rect">
            <a:avLst/>
          </a:prstGeom>
          <a:solidFill>
            <a:srgbClr val="66666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
        <p:nvSpPr>
          <p:cNvPr id="93" name="Google Shape;93;p17"/>
          <p:cNvSpPr/>
          <p:nvPr/>
        </p:nvSpPr>
        <p:spPr>
          <a:xfrm>
            <a:off x="6133434" y="-366638"/>
            <a:ext cx="1190700" cy="238200"/>
          </a:xfrm>
          <a:prstGeom prst="rect">
            <a:avLst/>
          </a:prstGeom>
          <a:solidFill>
            <a:srgbClr val="66666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
        <p:nvSpPr>
          <p:cNvPr id="94" name="Google Shape;94;p17"/>
          <p:cNvSpPr/>
          <p:nvPr/>
        </p:nvSpPr>
        <p:spPr>
          <a:xfrm>
            <a:off x="7571762" y="-366638"/>
            <a:ext cx="1190700" cy="238200"/>
          </a:xfrm>
          <a:prstGeom prst="rect">
            <a:avLst/>
          </a:prstGeom>
          <a:solidFill>
            <a:srgbClr val="66666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IBM Plex Sans Light"/>
              <a:buNone/>
            </a:pPr>
            <a:r>
              <a:t/>
            </a:r>
            <a:endParaRPr b="0" i="0" sz="1400" u="none" cap="none" strike="noStrike">
              <a:solidFill>
                <a:srgbClr val="205CA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p:cSld name="Basic">
    <p:bg>
      <p:bgPr>
        <a:solidFill>
          <a:srgbClr val="F4F4F4"/>
        </a:solid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b="0" l="0" r="0" t="0"/>
          <a:stretch/>
        </p:blipFill>
        <p:spPr>
          <a:xfrm>
            <a:off x="0" y="670"/>
            <a:ext cx="9141614" cy="5142158"/>
          </a:xfrm>
          <a:prstGeom prst="rect">
            <a:avLst/>
          </a:prstGeom>
          <a:noFill/>
          <a:ln>
            <a:noFill/>
          </a:ln>
        </p:spPr>
      </p:pic>
      <p:sp>
        <p:nvSpPr>
          <p:cNvPr id="97" name="Google Shape;97;p18"/>
          <p:cNvSpPr txBox="1"/>
          <p:nvPr>
            <p:ph idx="1" type="body"/>
          </p:nvPr>
        </p:nvSpPr>
        <p:spPr>
          <a:xfrm>
            <a:off x="428737" y="1208914"/>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280"/>
              <a:buNone/>
              <a:defRPr>
                <a:solidFill>
                  <a:schemeClr val="accent2"/>
                </a:solidFill>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98" name="Google Shape;98;p18"/>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dk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0"/>
              </a:spcBef>
              <a:spcAft>
                <a:spcPts val="0"/>
              </a:spcAft>
              <a:buClr>
                <a:schemeClr val="accent2"/>
              </a:buClr>
              <a:buSzPts val="1400"/>
              <a:buChar char="▪"/>
              <a:defRPr/>
            </a:lvl7pPr>
            <a:lvl8pPr indent="-317500" lvl="7" marL="3657600" rtl="0" algn="l">
              <a:spcBef>
                <a:spcPts val="0"/>
              </a:spcBef>
              <a:spcAft>
                <a:spcPts val="0"/>
              </a:spcAft>
              <a:buClr>
                <a:schemeClr val="accent2"/>
              </a:buClr>
              <a:buSzPts val="1400"/>
              <a:buChar char="▪"/>
              <a:defRPr/>
            </a:lvl8pPr>
            <a:lvl9pPr indent="-317500" lvl="8" marL="4114800" rtl="0" algn="l">
              <a:spcBef>
                <a:spcPts val="0"/>
              </a:spcBef>
              <a:spcAft>
                <a:spcPts val="0"/>
              </a:spcAft>
              <a:buClr>
                <a:schemeClr val="accent2"/>
              </a:buClr>
              <a:buSzPts val="1400"/>
              <a:buChar char="▪"/>
              <a:defRPr/>
            </a:lvl9pPr>
          </a:lstStyle>
          <a:p/>
        </p:txBody>
      </p:sp>
      <p:pic>
        <p:nvPicPr>
          <p:cNvPr descr="pasted-image.pdf" id="99" name="Google Shape;99;p18"/>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
        <p:nvSpPr>
          <p:cNvPr id="100" name="Google Shape;100;p18"/>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1" name="Google Shape;101;p18"/>
          <p:cNvSpPr txBox="1"/>
          <p:nvPr>
            <p:ph type="title"/>
          </p:nvPr>
        </p:nvSpPr>
        <p:spPr>
          <a:xfrm>
            <a:off x="428740" y="47625"/>
            <a:ext cx="8286300" cy="7428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800"/>
              <a:buNone/>
              <a:defRPr>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tory ">
  <p:cSld name="Product Story ">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0" l="0" r="0" t="0"/>
          <a:stretch/>
        </p:blipFill>
        <p:spPr>
          <a:xfrm>
            <a:off x="0" y="670"/>
            <a:ext cx="9141614" cy="5142161"/>
          </a:xfrm>
          <a:prstGeom prst="rect">
            <a:avLst/>
          </a:prstGeom>
          <a:noFill/>
          <a:ln>
            <a:noFill/>
          </a:ln>
        </p:spPr>
      </p:pic>
      <p:sp>
        <p:nvSpPr>
          <p:cNvPr id="104" name="Google Shape;104;p19"/>
          <p:cNvSpPr txBox="1"/>
          <p:nvPr>
            <p:ph idx="1" type="body"/>
          </p:nvPr>
        </p:nvSpPr>
        <p:spPr>
          <a:xfrm>
            <a:off x="429072" y="1323214"/>
            <a:ext cx="3487800" cy="3167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SzPts val="1400"/>
              <a:buNone/>
              <a:defRPr b="1" sz="1400"/>
            </a:lvl1pPr>
            <a:lvl2pPr indent="-228600" lvl="1" marL="914400" rtl="0" algn="l">
              <a:lnSpc>
                <a:spcPct val="90000"/>
              </a:lnSpc>
              <a:spcBef>
                <a:spcPts val="200"/>
              </a:spcBef>
              <a:spcAft>
                <a:spcPts val="0"/>
              </a:spcAft>
              <a:buSzPts val="1200"/>
              <a:buFont typeface="Arial"/>
              <a:buNone/>
              <a:defRPr sz="1200"/>
            </a:lvl2pPr>
            <a:lvl3pPr indent="-304800" lvl="2" marL="1371600" rtl="0" algn="l">
              <a:lnSpc>
                <a:spcPct val="90000"/>
              </a:lnSpc>
              <a:spcBef>
                <a:spcPts val="400"/>
              </a:spcBef>
              <a:spcAft>
                <a:spcPts val="0"/>
              </a:spcAft>
              <a:buSzPts val="1200"/>
              <a:buChar char="•"/>
              <a:defRPr sz="1200"/>
            </a:lvl3pPr>
            <a:lvl4pPr indent="-298450" lvl="3" marL="1828800" rtl="0" algn="l">
              <a:lnSpc>
                <a:spcPct val="90000"/>
              </a:lnSpc>
              <a:spcBef>
                <a:spcPts val="500"/>
              </a:spcBef>
              <a:spcAft>
                <a:spcPts val="0"/>
              </a:spcAft>
              <a:buSzPts val="1100"/>
              <a:buChar char="–"/>
              <a:defRPr sz="1100"/>
            </a:lvl4pPr>
            <a:lvl5pPr indent="-228600" lvl="4" marL="2286000" rtl="0" algn="l">
              <a:lnSpc>
                <a:spcPct val="90000"/>
              </a:lnSpc>
              <a:spcBef>
                <a:spcPts val="500"/>
              </a:spcBef>
              <a:spcAft>
                <a:spcPts val="0"/>
              </a:spcAft>
              <a:buSzPts val="1280"/>
              <a:buNone/>
              <a:defRPr sz="1400"/>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105" name="Google Shape;105;p19"/>
          <p:cNvSpPr txBox="1"/>
          <p:nvPr>
            <p:ph idx="2" type="body"/>
          </p:nvPr>
        </p:nvSpPr>
        <p:spPr>
          <a:xfrm>
            <a:off x="429074" y="822884"/>
            <a:ext cx="37170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0" sz="1700">
                <a:solidFill>
                  <a:srgbClr val="205CA0"/>
                </a:solidFill>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106" name="Google Shape;106;p19"/>
          <p:cNvSpPr txBox="1"/>
          <p:nvPr>
            <p:ph type="title"/>
          </p:nvPr>
        </p:nvSpPr>
        <p:spPr>
          <a:xfrm>
            <a:off x="429075" y="47625"/>
            <a:ext cx="3717000" cy="7428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800"/>
              <a:buNone/>
              <a:defRPr sz="23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9"/>
          <p:cNvSpPr txBox="1"/>
          <p:nvPr>
            <p:ph idx="3" type="body"/>
          </p:nvPr>
        </p:nvSpPr>
        <p:spPr>
          <a:xfrm>
            <a:off x="5717269" y="3258616"/>
            <a:ext cx="3240300" cy="274200"/>
          </a:xfrm>
          <a:prstGeom prst="rect">
            <a:avLst/>
          </a:prstGeom>
          <a:noFill/>
          <a:ln>
            <a:noFill/>
          </a:ln>
        </p:spPr>
        <p:txBody>
          <a:bodyPr anchorCtr="0" anchor="ctr" bIns="47625" lIns="47625" spcFirstLastPara="1" rIns="47625" wrap="square" tIns="47625">
            <a:noAutofit/>
          </a:bodyPr>
          <a:lstStyle>
            <a:lvl1pPr indent="-228600" lvl="0" marL="457200" rtl="0" algn="l">
              <a:lnSpc>
                <a:spcPct val="90000"/>
              </a:lnSpc>
              <a:spcBef>
                <a:spcPts val="500"/>
              </a:spcBef>
              <a:spcAft>
                <a:spcPts val="0"/>
              </a:spcAft>
              <a:buSzPts val="1200"/>
              <a:buNone/>
              <a:defRPr b="1" sz="1200">
                <a:solidFill>
                  <a:srgbClr val="535353"/>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108" name="Google Shape;108;p19"/>
          <p:cNvSpPr txBox="1"/>
          <p:nvPr>
            <p:ph idx="4" type="body"/>
          </p:nvPr>
        </p:nvSpPr>
        <p:spPr>
          <a:xfrm>
            <a:off x="4210721" y="3215186"/>
            <a:ext cx="1347900" cy="318000"/>
          </a:xfrm>
          <a:prstGeom prst="rect">
            <a:avLst/>
          </a:prstGeom>
          <a:solidFill>
            <a:srgbClr val="F5EEEB"/>
          </a:solidFill>
          <a:ln cap="flat" cmpd="sng" w="9525">
            <a:solidFill>
              <a:srgbClr val="828083"/>
            </a:solidFill>
            <a:prstDash val="solid"/>
            <a:round/>
            <a:headEnd len="sm" w="sm" type="none"/>
            <a:tailEnd len="sm" w="sm" type="none"/>
          </a:ln>
        </p:spPr>
        <p:txBody>
          <a:bodyPr anchorCtr="0" anchor="ctr" bIns="0" lIns="0" spcFirstLastPara="1" rIns="0" wrap="square" tIns="0">
            <a:noAutofit/>
          </a:bodyPr>
          <a:lstStyle>
            <a:lvl1pPr indent="-228600" lvl="0" marL="457200" rtl="0" algn="ctr">
              <a:spcBef>
                <a:spcPts val="0"/>
              </a:spcBef>
              <a:spcAft>
                <a:spcPts val="0"/>
              </a:spcAft>
              <a:buSzPts val="600"/>
              <a:buNone/>
              <a:defRPr sz="600">
                <a:solidFill>
                  <a:srgbClr val="535353"/>
                </a:solidFill>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cxnSp>
        <p:nvCxnSpPr>
          <p:cNvPr id="109" name="Google Shape;109;p19"/>
          <p:cNvCxnSpPr/>
          <p:nvPr/>
        </p:nvCxnSpPr>
        <p:spPr>
          <a:xfrm>
            <a:off x="5638766" y="3236960"/>
            <a:ext cx="0" cy="274200"/>
          </a:xfrm>
          <a:prstGeom prst="straightConnector1">
            <a:avLst/>
          </a:prstGeom>
          <a:noFill/>
          <a:ln cap="flat" cmpd="sng" w="12700">
            <a:solidFill>
              <a:srgbClr val="BCBABD"/>
            </a:solidFill>
            <a:prstDash val="solid"/>
            <a:round/>
            <a:headEnd len="sm" w="sm" type="none"/>
            <a:tailEnd len="sm" w="sm" type="none"/>
          </a:ln>
        </p:spPr>
      </p:cxnSp>
      <p:pic>
        <p:nvPicPr>
          <p:cNvPr descr="pasted-image.pdf" id="110" name="Google Shape;110;p19"/>
          <p:cNvPicPr preferRelativeResize="0"/>
          <p:nvPr/>
        </p:nvPicPr>
        <p:blipFill rotWithShape="1">
          <a:blip r:embed="rId3">
            <a:alphaModFix/>
          </a:blip>
          <a:srcRect b="0" l="0" r="0" t="0"/>
          <a:stretch/>
        </p:blipFill>
        <p:spPr>
          <a:xfrm>
            <a:off x="8275084" y="424095"/>
            <a:ext cx="476801" cy="333821"/>
          </a:xfrm>
          <a:prstGeom prst="rect">
            <a:avLst/>
          </a:prstGeom>
          <a:noFill/>
          <a:ln>
            <a:noFill/>
          </a:ln>
        </p:spPr>
      </p:pic>
      <p:sp>
        <p:nvSpPr>
          <p:cNvPr id="111" name="Google Shape;111;p19"/>
          <p:cNvSpPr txBox="1"/>
          <p:nvPr>
            <p:ph idx="5" type="body"/>
          </p:nvPr>
        </p:nvSpPr>
        <p:spPr>
          <a:xfrm>
            <a:off x="4222484" y="3648920"/>
            <a:ext cx="4643400" cy="8775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SzPts val="1100"/>
              <a:buNone/>
              <a:defRPr b="1" sz="1100"/>
            </a:lvl1pPr>
            <a:lvl2pPr indent="-228600" lvl="1" marL="914400" rtl="0" algn="l">
              <a:spcBef>
                <a:spcPts val="200"/>
              </a:spcBef>
              <a:spcAft>
                <a:spcPts val="0"/>
              </a:spcAft>
              <a:buSzPts val="1100"/>
              <a:buNone/>
              <a:defRPr sz="1100"/>
            </a:lvl2pPr>
            <a:lvl3pPr indent="-298450" lvl="2" marL="1371600" rtl="0" algn="l">
              <a:spcBef>
                <a:spcPts val="200"/>
              </a:spcBef>
              <a:spcAft>
                <a:spcPts val="0"/>
              </a:spcAft>
              <a:buSzPts val="1100"/>
              <a:buChar char="•"/>
              <a:defRPr sz="1100"/>
            </a:lvl3pPr>
            <a:lvl4pPr indent="-298450" lvl="3" marL="1828800" rtl="0" algn="l">
              <a:spcBef>
                <a:spcPts val="500"/>
              </a:spcBef>
              <a:spcAft>
                <a:spcPts val="0"/>
              </a:spcAft>
              <a:buSzPts val="1100"/>
              <a:buChar char="–"/>
              <a:defRPr sz="1100"/>
            </a:lvl4pPr>
            <a:lvl5pPr indent="-228600" lvl="4" marL="2286000" rtl="0" algn="l">
              <a:spcBef>
                <a:spcPts val="500"/>
              </a:spcBef>
              <a:spcAft>
                <a:spcPts val="0"/>
              </a:spcAft>
              <a:buSzPts val="1280"/>
              <a:buNone/>
              <a:defRPr sz="1100"/>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 2">
  <p:cSld name="D - Basic_1">
    <p:bg>
      <p:bgPr>
        <a:solidFill>
          <a:schemeClr val="lt1"/>
        </a:solidFill>
      </p:bgPr>
    </p:bg>
    <p:spTree>
      <p:nvGrpSpPr>
        <p:cNvPr id="112" name="Shape 112"/>
        <p:cNvGrpSpPr/>
        <p:nvPr/>
      </p:nvGrpSpPr>
      <p:grpSpPr>
        <a:xfrm>
          <a:off x="0" y="0"/>
          <a:ext cx="0" cy="0"/>
          <a:chOff x="0" y="0"/>
          <a:chExt cx="0" cy="0"/>
        </a:xfrm>
      </p:grpSpPr>
      <p:sp>
        <p:nvSpPr>
          <p:cNvPr id="113" name="Google Shape;113;p20"/>
          <p:cNvSpPr txBox="1"/>
          <p:nvPr>
            <p:ph idx="1" type="body"/>
          </p:nvPr>
        </p:nvSpPr>
        <p:spPr>
          <a:xfrm>
            <a:off x="377134" y="726720"/>
            <a:ext cx="8286600" cy="230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rtl="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rtl="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rtl="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rtl="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rtl="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
        <p:nvSpPr>
          <p:cNvPr id="114" name="Google Shape;114;p20"/>
          <p:cNvSpPr txBox="1"/>
          <p:nvPr>
            <p:ph type="title"/>
          </p:nvPr>
        </p:nvSpPr>
        <p:spPr>
          <a:xfrm>
            <a:off x="371572" y="104777"/>
            <a:ext cx="8286600" cy="742500"/>
          </a:xfrm>
          <a:prstGeom prst="rect">
            <a:avLst/>
          </a:prstGeom>
          <a:noFill/>
          <a:ln>
            <a:noFill/>
          </a:ln>
        </p:spPr>
        <p:txBody>
          <a:bodyPr anchorCtr="0" anchor="b" bIns="0" lIns="0" spcFirstLastPara="1" rIns="0" wrap="square" tIns="0">
            <a:noAutofit/>
          </a:bodyPr>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15" name="Google Shape;115;p20"/>
          <p:cNvSpPr txBox="1"/>
          <p:nvPr>
            <p:ph idx="2" type="body"/>
          </p:nvPr>
        </p:nvSpPr>
        <p:spPr>
          <a:xfrm>
            <a:off x="383931" y="1212217"/>
            <a:ext cx="8274300" cy="3167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 Bullet Text">
  <p:cSld name="IT_ Bullet Text">
    <p:spTree>
      <p:nvGrpSpPr>
        <p:cNvPr id="22" name="Shape 22"/>
        <p:cNvGrpSpPr/>
        <p:nvPr/>
      </p:nvGrpSpPr>
      <p:grpSpPr>
        <a:xfrm>
          <a:off x="0" y="0"/>
          <a:ext cx="0" cy="0"/>
          <a:chOff x="0" y="0"/>
          <a:chExt cx="0" cy="0"/>
        </a:xfrm>
      </p:grpSpPr>
      <p:sp>
        <p:nvSpPr>
          <p:cNvPr id="23" name="Google Shape;23;p3"/>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 type="body"/>
          </p:nvPr>
        </p:nvSpPr>
        <p:spPr>
          <a:xfrm>
            <a:off x="594360" y="857250"/>
            <a:ext cx="8229600" cy="36351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300"/>
              </a:spcBef>
              <a:spcAft>
                <a:spcPts val="0"/>
              </a:spcAft>
              <a:buClr>
                <a:schemeClr val="accent6"/>
              </a:buClr>
              <a:buSzPts val="2400"/>
              <a:buFont typeface="Arial"/>
              <a:buChar char="•"/>
              <a:defRPr sz="2400"/>
            </a:lvl1pPr>
            <a:lvl2pPr indent="-340360" lvl="1" marL="914400" algn="l">
              <a:lnSpc>
                <a:spcPct val="100000"/>
              </a:lnSpc>
              <a:spcBef>
                <a:spcPts val="300"/>
              </a:spcBef>
              <a:spcAft>
                <a:spcPts val="0"/>
              </a:spcAft>
              <a:buClr>
                <a:srgbClr val="F95D0D"/>
              </a:buClr>
              <a:buSzPts val="1760"/>
              <a:buChar char="–"/>
              <a:defRPr sz="2200"/>
            </a:lvl2pPr>
            <a:lvl3pPr indent="-330200" lvl="2" marL="1371600" algn="l">
              <a:lnSpc>
                <a:spcPct val="100000"/>
              </a:lnSpc>
              <a:spcBef>
                <a:spcPts val="300"/>
              </a:spcBef>
              <a:spcAft>
                <a:spcPts val="0"/>
              </a:spcAft>
              <a:buClr>
                <a:schemeClr val="accent6"/>
              </a:buClr>
              <a:buSzPts val="1600"/>
              <a:buChar char="•"/>
              <a:defRPr sz="2000"/>
            </a:lvl3pPr>
            <a:lvl4pPr indent="-320039" lvl="3" marL="1828800" algn="l">
              <a:lnSpc>
                <a:spcPct val="100000"/>
              </a:lnSpc>
              <a:spcBef>
                <a:spcPts val="300"/>
              </a:spcBef>
              <a:spcAft>
                <a:spcPts val="0"/>
              </a:spcAft>
              <a:buClr>
                <a:srgbClr val="F95D0D"/>
              </a:buClr>
              <a:buSzPts val="1440"/>
              <a:buChar char="–"/>
              <a:defRPr sz="1800"/>
            </a:lvl4pPr>
            <a:lvl5pPr indent="-309879" lvl="4" marL="2286000" algn="l">
              <a:lnSpc>
                <a:spcPct val="100000"/>
              </a:lnSpc>
              <a:spcBef>
                <a:spcPts val="300"/>
              </a:spcBef>
              <a:spcAft>
                <a:spcPts val="0"/>
              </a:spcAft>
              <a:buClr>
                <a:schemeClr val="accent6"/>
              </a:buClr>
              <a:buSzPts val="1280"/>
              <a:buFont typeface="Arial"/>
              <a:buChar char="•"/>
              <a:defRPr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25" name="Google Shape;25;p3"/>
          <p:cNvSpPr txBox="1"/>
          <p:nvPr>
            <p:ph idx="11" type="ftr"/>
          </p:nvPr>
        </p:nvSpPr>
        <p:spPr>
          <a:xfrm>
            <a:off x="3733800" y="4857750"/>
            <a:ext cx="4724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4 - Footer Left">
  <p:cSld name="Footer Left">
    <p:bg>
      <p:bgPr>
        <a:solidFill>
          <a:srgbClr val="F4F4F4"/>
        </a:solidFill>
      </p:bgPr>
    </p:bg>
    <p:spTree>
      <p:nvGrpSpPr>
        <p:cNvPr id="116"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b="0" l="0" r="0" t="0"/>
          <a:stretch/>
        </p:blipFill>
        <p:spPr>
          <a:xfrm>
            <a:off x="1" y="670"/>
            <a:ext cx="9134476" cy="5138142"/>
          </a:xfrm>
          <a:prstGeom prst="rect">
            <a:avLst/>
          </a:prstGeom>
          <a:noFill/>
          <a:ln>
            <a:noFill/>
          </a:ln>
        </p:spPr>
      </p:pic>
      <p:sp>
        <p:nvSpPr>
          <p:cNvPr id="118" name="Google Shape;118;p21"/>
          <p:cNvSpPr txBox="1"/>
          <p:nvPr>
            <p:ph type="title"/>
          </p:nvPr>
        </p:nvSpPr>
        <p:spPr>
          <a:xfrm>
            <a:off x="428737" y="47628"/>
            <a:ext cx="8286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1"/>
          <p:cNvSpPr txBox="1"/>
          <p:nvPr>
            <p:ph idx="1" type="body"/>
          </p:nvPr>
        </p:nvSpPr>
        <p:spPr>
          <a:xfrm>
            <a:off x="428737" y="1208915"/>
            <a:ext cx="8286600" cy="316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120" name="Google Shape;120;p21"/>
          <p:cNvSpPr txBox="1"/>
          <p:nvPr>
            <p:ph idx="2" type="body"/>
          </p:nvPr>
        </p:nvSpPr>
        <p:spPr>
          <a:xfrm>
            <a:off x="428737"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dk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0"/>
              </a:spcBef>
              <a:spcAft>
                <a:spcPts val="0"/>
              </a:spcAft>
              <a:buClr>
                <a:schemeClr val="accent2"/>
              </a:buClr>
              <a:buSzPts val="1400"/>
              <a:buChar char="▪"/>
              <a:defRPr/>
            </a:lvl7pPr>
            <a:lvl8pPr indent="-317500" lvl="7" marL="3657600" rtl="0" algn="l">
              <a:spcBef>
                <a:spcPts val="0"/>
              </a:spcBef>
              <a:spcAft>
                <a:spcPts val="0"/>
              </a:spcAft>
              <a:buClr>
                <a:schemeClr val="accent2"/>
              </a:buClr>
              <a:buSzPts val="1400"/>
              <a:buChar char="▪"/>
              <a:defRPr/>
            </a:lvl8pPr>
            <a:lvl9pPr indent="-317500" lvl="8" marL="4114800" rtl="0" algn="l">
              <a:spcBef>
                <a:spcPts val="0"/>
              </a:spcBef>
              <a:spcAft>
                <a:spcPts val="0"/>
              </a:spcAft>
              <a:buClr>
                <a:schemeClr val="accent2"/>
              </a:buClr>
              <a:buSzPts val="1400"/>
              <a:buChar char="▪"/>
              <a:defRPr/>
            </a:lvl9pPr>
          </a:lstStyle>
          <a:p/>
        </p:txBody>
      </p:sp>
      <p:pic>
        <p:nvPicPr>
          <p:cNvPr descr="pasted-image.pdf" id="121" name="Google Shape;121;p21"/>
          <p:cNvPicPr preferRelativeResize="0"/>
          <p:nvPr/>
        </p:nvPicPr>
        <p:blipFill rotWithShape="1">
          <a:blip r:embed="rId3">
            <a:alphaModFix/>
          </a:blip>
          <a:srcRect b="0" l="0" r="0" t="0"/>
          <a:stretch/>
        </p:blipFill>
        <p:spPr>
          <a:xfrm>
            <a:off x="8275084" y="424095"/>
            <a:ext cx="476428" cy="33356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22"/>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228600" lvl="0" marL="457200" rtl="0">
              <a:spcBef>
                <a:spcPts val="300"/>
              </a:spcBef>
              <a:spcAft>
                <a:spcPts val="0"/>
              </a:spcAft>
              <a:buClr>
                <a:schemeClr val="dk1"/>
              </a:buClr>
              <a:buSzPts val="1700"/>
              <a:buNone/>
              <a:defRPr sz="1700">
                <a:solidFill>
                  <a:schemeClr val="dk1"/>
                </a:solidFill>
              </a:defRPr>
            </a:lvl1pPr>
            <a:lvl2pPr indent="-340360" lvl="1" marL="914400" rtl="0">
              <a:spcBef>
                <a:spcPts val="300"/>
              </a:spcBef>
              <a:spcAft>
                <a:spcPts val="0"/>
              </a:spcAft>
              <a:buSzPts val="1760"/>
              <a:buChar char="–"/>
              <a:defRPr/>
            </a:lvl2pPr>
            <a:lvl3pPr indent="-330200" lvl="2" marL="1371600" rtl="0">
              <a:spcBef>
                <a:spcPts val="300"/>
              </a:spcBef>
              <a:spcAft>
                <a:spcPts val="0"/>
              </a:spcAft>
              <a:buSzPts val="1600"/>
              <a:buChar char="•"/>
              <a:defRPr/>
            </a:lvl3pPr>
            <a:lvl4pPr indent="-309880" lvl="3" marL="1828800" rtl="0">
              <a:spcBef>
                <a:spcPts val="300"/>
              </a:spcBef>
              <a:spcAft>
                <a:spcPts val="0"/>
              </a:spcAft>
              <a:buSzPts val="1280"/>
              <a:buChar char="–"/>
              <a:defRPr/>
            </a:lvl4pPr>
            <a:lvl5pPr indent="-309879" lvl="4" marL="2286000" rtl="0">
              <a:spcBef>
                <a:spcPts val="300"/>
              </a:spcBef>
              <a:spcAft>
                <a:spcPts val="0"/>
              </a:spcAft>
              <a:buSzPts val="128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124" name="Google Shape;124;p22"/>
          <p:cNvSpPr txBox="1"/>
          <p:nvPr>
            <p:ph type="title"/>
          </p:nvPr>
        </p:nvSpPr>
        <p:spPr>
          <a:xfrm>
            <a:off x="432489" y="48000"/>
            <a:ext cx="6653700" cy="74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2"/>
          <p:cNvSpPr txBox="1"/>
          <p:nvPr>
            <p:ph idx="2" type="body"/>
          </p:nvPr>
        </p:nvSpPr>
        <p:spPr>
          <a:xfrm>
            <a:off x="429054" y="1312781"/>
            <a:ext cx="8292900" cy="3347700"/>
          </a:xfrm>
          <a:prstGeom prst="rect">
            <a:avLst/>
          </a:prstGeom>
        </p:spPr>
        <p:txBody>
          <a:bodyPr anchorCtr="0" anchor="t" bIns="0" lIns="0" spcFirstLastPara="1" rIns="0" wrap="square" tIns="0">
            <a:noAutofit/>
          </a:bodyPr>
          <a:lstStyle>
            <a:lvl1pPr indent="-228600" lvl="0" marL="457200" rtl="0">
              <a:spcBef>
                <a:spcPts val="300"/>
              </a:spcBef>
              <a:spcAft>
                <a:spcPts val="0"/>
              </a:spcAft>
              <a:buSzPts val="2400"/>
              <a:buNone/>
              <a:defRPr/>
            </a:lvl1pPr>
            <a:lvl2pPr indent="-340360" lvl="1" marL="914400" rtl="0">
              <a:spcBef>
                <a:spcPts val="300"/>
              </a:spcBef>
              <a:spcAft>
                <a:spcPts val="0"/>
              </a:spcAft>
              <a:buSzPts val="1760"/>
              <a:buChar char="–"/>
              <a:defRPr/>
            </a:lvl2pPr>
            <a:lvl3pPr indent="-330200" lvl="2" marL="1371600" rtl="0">
              <a:spcBef>
                <a:spcPts val="300"/>
              </a:spcBef>
              <a:spcAft>
                <a:spcPts val="0"/>
              </a:spcAft>
              <a:buSzPts val="1600"/>
              <a:buChar char="•"/>
              <a:defRPr/>
            </a:lvl3pPr>
            <a:lvl4pPr indent="-309880" lvl="3" marL="1828800" rtl="0">
              <a:spcBef>
                <a:spcPts val="300"/>
              </a:spcBef>
              <a:spcAft>
                <a:spcPts val="0"/>
              </a:spcAft>
              <a:buSzPts val="1280"/>
              <a:buChar char="–"/>
              <a:defRPr/>
            </a:lvl4pPr>
            <a:lvl5pPr indent="-309879" lvl="4" marL="2286000" rtl="0">
              <a:spcBef>
                <a:spcPts val="300"/>
              </a:spcBef>
              <a:spcAft>
                <a:spcPts val="0"/>
              </a:spcAft>
              <a:buSzPts val="128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126" name="Google Shape;126;p22"/>
          <p:cNvSpPr txBox="1"/>
          <p:nvPr>
            <p:ph idx="12" type="sldNum"/>
          </p:nvPr>
        </p:nvSpPr>
        <p:spPr>
          <a:xfrm>
            <a:off x="8038800" y="4852894"/>
            <a:ext cx="686400" cy="290700"/>
          </a:xfrm>
          <a:prstGeom prst="rect">
            <a:avLst/>
          </a:prstGeom>
          <a:noFill/>
          <a:ln>
            <a:noFill/>
          </a:ln>
        </p:spPr>
        <p:txBody>
          <a:bodyPr anchorCtr="0" anchor="ctr" bIns="68625" lIns="68625" spcFirstLastPara="1" rIns="68625" wrap="square" tIns="6862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asic - Title Only">
    <p:spTree>
      <p:nvGrpSpPr>
        <p:cNvPr id="127" name="Shape 127"/>
        <p:cNvGrpSpPr/>
        <p:nvPr/>
      </p:nvGrpSpPr>
      <p:grpSpPr>
        <a:xfrm>
          <a:off x="0" y="0"/>
          <a:ext cx="0" cy="0"/>
          <a:chOff x="0" y="0"/>
          <a:chExt cx="0" cy="0"/>
        </a:xfrm>
      </p:grpSpPr>
      <p:sp>
        <p:nvSpPr>
          <p:cNvPr id="128" name="Google Shape;128;p23"/>
          <p:cNvSpPr/>
          <p:nvPr/>
        </p:nvSpPr>
        <p:spPr>
          <a:xfrm>
            <a:off x="113" y="19"/>
            <a:ext cx="9144000" cy="5143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1 - Above Trees Vignette - Left">
  <p:cSld name="Above Trees Vignette - Left">
    <p:bg>
      <p:bgPr>
        <a:solidFill>
          <a:srgbClr val="F4F4F4"/>
        </a:solidFill>
      </p:bgPr>
    </p:bg>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0" l="0" r="0" t="0"/>
          <a:stretch/>
        </p:blipFill>
        <p:spPr>
          <a:xfrm>
            <a:off x="1" y="1341"/>
            <a:ext cx="9141615" cy="5142158"/>
          </a:xfrm>
          <a:prstGeom prst="rect">
            <a:avLst/>
          </a:prstGeom>
          <a:noFill/>
          <a:ln>
            <a:noFill/>
          </a:ln>
        </p:spPr>
      </p:pic>
      <p:sp>
        <p:nvSpPr>
          <p:cNvPr id="131" name="Google Shape;131;p24"/>
          <p:cNvSpPr txBox="1"/>
          <p:nvPr>
            <p:ph type="title"/>
          </p:nvPr>
        </p:nvSpPr>
        <p:spPr>
          <a:xfrm>
            <a:off x="428737" y="47628"/>
            <a:ext cx="8286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4"/>
          <p:cNvSpPr txBox="1"/>
          <p:nvPr>
            <p:ph idx="1" type="body"/>
          </p:nvPr>
        </p:nvSpPr>
        <p:spPr>
          <a:xfrm>
            <a:off x="428737" y="1208916"/>
            <a:ext cx="8286600" cy="316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133" name="Google Shape;133;p24"/>
          <p:cNvSpPr txBox="1"/>
          <p:nvPr>
            <p:ph idx="2" type="body"/>
          </p:nvPr>
        </p:nvSpPr>
        <p:spPr>
          <a:xfrm>
            <a:off x="428737"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dk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0"/>
              </a:spcBef>
              <a:spcAft>
                <a:spcPts val="0"/>
              </a:spcAft>
              <a:buClr>
                <a:schemeClr val="accent2"/>
              </a:buClr>
              <a:buSzPts val="1400"/>
              <a:buChar char="▪"/>
              <a:defRPr/>
            </a:lvl7pPr>
            <a:lvl8pPr indent="-317500" lvl="7" marL="3657600" rtl="0" algn="l">
              <a:spcBef>
                <a:spcPts val="0"/>
              </a:spcBef>
              <a:spcAft>
                <a:spcPts val="0"/>
              </a:spcAft>
              <a:buClr>
                <a:schemeClr val="accent2"/>
              </a:buClr>
              <a:buSzPts val="1400"/>
              <a:buChar char="▪"/>
              <a:defRPr/>
            </a:lvl8pPr>
            <a:lvl9pPr indent="-317500" lvl="8" marL="4114800" rtl="0" algn="l">
              <a:spcBef>
                <a:spcPts val="0"/>
              </a:spcBef>
              <a:spcAft>
                <a:spcPts val="0"/>
              </a:spcAft>
              <a:buClr>
                <a:schemeClr val="accent2"/>
              </a:buClr>
              <a:buSzPts val="1400"/>
              <a:buChar char="▪"/>
              <a:defRPr/>
            </a:lvl9pPr>
          </a:lstStyle>
          <a:p/>
        </p:txBody>
      </p:sp>
      <p:pic>
        <p:nvPicPr>
          <p:cNvPr descr="pasted-image.pdf" id="134" name="Google Shape;134;p24"/>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1">
    <p:spTree>
      <p:nvGrpSpPr>
        <p:cNvPr id="135" name="Shape 135"/>
        <p:cNvGrpSpPr/>
        <p:nvPr/>
      </p:nvGrpSpPr>
      <p:grpSpPr>
        <a:xfrm>
          <a:off x="0" y="0"/>
          <a:ext cx="0" cy="0"/>
          <a:chOff x="0" y="0"/>
          <a:chExt cx="0" cy="0"/>
        </a:xfrm>
      </p:grpSpPr>
      <p:sp>
        <p:nvSpPr>
          <p:cNvPr id="136" name="Google Shape;136;p25"/>
          <p:cNvSpPr txBox="1"/>
          <p:nvPr>
            <p:ph type="title"/>
          </p:nvPr>
        </p:nvSpPr>
        <p:spPr>
          <a:xfrm>
            <a:off x="425620" y="48000"/>
            <a:ext cx="6653700" cy="74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p25"/>
          <p:cNvSpPr txBox="1"/>
          <p:nvPr>
            <p:ph idx="12" type="sldNum"/>
          </p:nvPr>
        </p:nvSpPr>
        <p:spPr>
          <a:xfrm>
            <a:off x="8038800" y="4852894"/>
            <a:ext cx="686400" cy="290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8" name="Google Shape;138;p25"/>
          <p:cNvSpPr txBox="1"/>
          <p:nvPr>
            <p:ph idx="1" type="body"/>
          </p:nvPr>
        </p:nvSpPr>
        <p:spPr>
          <a:xfrm>
            <a:off x="425620" y="822956"/>
            <a:ext cx="6787200" cy="328500"/>
          </a:xfrm>
          <a:prstGeom prst="rect">
            <a:avLst/>
          </a:prstGeom>
        </p:spPr>
        <p:txBody>
          <a:bodyPr anchorCtr="0" anchor="t" bIns="0" lIns="0" spcFirstLastPara="1" rIns="0" wrap="square" tIns="0">
            <a:noAutofit/>
          </a:bodyPr>
          <a:lstStyle>
            <a:lvl1pPr indent="-228600" lvl="0" marL="457200" rtl="0">
              <a:spcBef>
                <a:spcPts val="300"/>
              </a:spcBef>
              <a:spcAft>
                <a:spcPts val="0"/>
              </a:spcAft>
              <a:buClr>
                <a:schemeClr val="dk1"/>
              </a:buClr>
              <a:buSzPts val="1700"/>
              <a:buNone/>
              <a:defRPr sz="1700">
                <a:solidFill>
                  <a:schemeClr val="dk1"/>
                </a:solidFill>
              </a:defRPr>
            </a:lvl1pPr>
            <a:lvl2pPr indent="-340360" lvl="1" marL="914400" rtl="0">
              <a:spcBef>
                <a:spcPts val="300"/>
              </a:spcBef>
              <a:spcAft>
                <a:spcPts val="0"/>
              </a:spcAft>
              <a:buSzPts val="1760"/>
              <a:buChar char="–"/>
              <a:defRPr/>
            </a:lvl2pPr>
            <a:lvl3pPr indent="-330200" lvl="2" marL="1371600" rtl="0">
              <a:spcBef>
                <a:spcPts val="300"/>
              </a:spcBef>
              <a:spcAft>
                <a:spcPts val="0"/>
              </a:spcAft>
              <a:buSzPts val="1600"/>
              <a:buChar char="•"/>
              <a:defRPr/>
            </a:lvl3pPr>
            <a:lvl4pPr indent="-309880" lvl="3" marL="1828800" rtl="0">
              <a:spcBef>
                <a:spcPts val="300"/>
              </a:spcBef>
              <a:spcAft>
                <a:spcPts val="0"/>
              </a:spcAft>
              <a:buSzPts val="1280"/>
              <a:buChar char="–"/>
              <a:defRPr/>
            </a:lvl4pPr>
            <a:lvl5pPr indent="-309879" lvl="4" marL="2286000" rtl="0">
              <a:spcBef>
                <a:spcPts val="300"/>
              </a:spcBef>
              <a:spcAft>
                <a:spcPts val="0"/>
              </a:spcAft>
              <a:buSzPts val="128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39" name="Shape 139"/>
        <p:cNvGrpSpPr/>
        <p:nvPr/>
      </p:nvGrpSpPr>
      <p:grpSpPr>
        <a:xfrm>
          <a:off x="0" y="0"/>
          <a:ext cx="0" cy="0"/>
          <a:chOff x="0" y="0"/>
          <a:chExt cx="0" cy="0"/>
        </a:xfrm>
      </p:grpSpPr>
      <p:sp>
        <p:nvSpPr>
          <p:cNvPr id="140" name="Google Shape;140;p26"/>
          <p:cNvSpPr txBox="1"/>
          <p:nvPr>
            <p:ph type="title"/>
          </p:nvPr>
        </p:nvSpPr>
        <p:spPr>
          <a:xfrm>
            <a:off x="304800" y="304800"/>
            <a:ext cx="66711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41" name="Google Shape;141;p26"/>
          <p:cNvSpPr txBox="1"/>
          <p:nvPr>
            <p:ph idx="1" type="body"/>
          </p:nvPr>
        </p:nvSpPr>
        <p:spPr>
          <a:xfrm>
            <a:off x="304800" y="1152475"/>
            <a:ext cx="8520600" cy="3416400"/>
          </a:xfrm>
          <a:prstGeom prst="rect">
            <a:avLst/>
          </a:prstGeom>
        </p:spPr>
        <p:txBody>
          <a:bodyPr anchorCtr="0" anchor="t" bIns="0" lIns="0" spcFirstLastPara="1" rIns="0" wrap="square" tIns="0">
            <a:noAutofit/>
          </a:bodyPr>
          <a:lstStyle>
            <a:lvl1pPr indent="-228600" lvl="0" marL="457200" rtl="0">
              <a:spcBef>
                <a:spcPts val="300"/>
              </a:spcBef>
              <a:spcAft>
                <a:spcPts val="0"/>
              </a:spcAft>
              <a:buSzPts val="2400"/>
              <a:buNone/>
              <a:defRPr/>
            </a:lvl1pPr>
            <a:lvl2pPr indent="-340360" lvl="1" marL="914400" rtl="0">
              <a:spcBef>
                <a:spcPts val="300"/>
              </a:spcBef>
              <a:spcAft>
                <a:spcPts val="0"/>
              </a:spcAft>
              <a:buSzPts val="1760"/>
              <a:buChar char="–"/>
              <a:defRPr/>
            </a:lvl2pPr>
            <a:lvl3pPr indent="-330200" lvl="2" marL="1371600" rtl="0">
              <a:spcBef>
                <a:spcPts val="300"/>
              </a:spcBef>
              <a:spcAft>
                <a:spcPts val="0"/>
              </a:spcAft>
              <a:buSzPts val="1600"/>
              <a:buChar char="•"/>
              <a:defRPr/>
            </a:lvl3pPr>
            <a:lvl4pPr indent="-309880" lvl="3" marL="1828800" rtl="0">
              <a:spcBef>
                <a:spcPts val="300"/>
              </a:spcBef>
              <a:spcAft>
                <a:spcPts val="0"/>
              </a:spcAft>
              <a:buSzPts val="1280"/>
              <a:buChar char="–"/>
              <a:defRPr/>
            </a:lvl4pPr>
            <a:lvl5pPr indent="-309879" lvl="4" marL="2286000" rtl="0">
              <a:spcBef>
                <a:spcPts val="300"/>
              </a:spcBef>
              <a:spcAft>
                <a:spcPts val="0"/>
              </a:spcAft>
              <a:buSzPts val="128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142" name="Google Shape;142;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5">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b="8625" l="0" r="8625" t="0"/>
          <a:stretch/>
        </p:blipFill>
        <p:spPr>
          <a:xfrm>
            <a:off x="0" y="0"/>
            <a:ext cx="9144000" cy="514350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 Pane">
  <p:cSld name="TITLE_2">
    <p:bg>
      <p:bgPr>
        <a:solidFill>
          <a:srgbClr val="EFEFEF"/>
        </a:solidFill>
      </p:bgPr>
    </p:bg>
    <p:spTree>
      <p:nvGrpSpPr>
        <p:cNvPr id="145" name="Shape 145"/>
        <p:cNvGrpSpPr/>
        <p:nvPr/>
      </p:nvGrpSpPr>
      <p:grpSpPr>
        <a:xfrm>
          <a:off x="0" y="0"/>
          <a:ext cx="0" cy="0"/>
          <a:chOff x="0" y="0"/>
          <a:chExt cx="0" cy="0"/>
        </a:xfrm>
      </p:grpSpPr>
      <p:sp>
        <p:nvSpPr>
          <p:cNvPr id="146" name="Google Shape;1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7" name="Google Shape;147;p28"/>
          <p:cNvSpPr txBox="1"/>
          <p:nvPr/>
        </p:nvSpPr>
        <p:spPr>
          <a:xfrm>
            <a:off x="135700" y="45350"/>
            <a:ext cx="6087300" cy="6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a:solidFill>
                <a:srgbClr val="434343"/>
              </a:solidFill>
              <a:latin typeface="Georgia"/>
              <a:ea typeface="Georgia"/>
              <a:cs typeface="Georgia"/>
              <a:sym typeface="Georgia"/>
            </a:endParaRPr>
          </a:p>
        </p:txBody>
      </p:sp>
      <p:sp>
        <p:nvSpPr>
          <p:cNvPr id="148" name="Google Shape;148;p28"/>
          <p:cNvSpPr/>
          <p:nvPr/>
        </p:nvSpPr>
        <p:spPr>
          <a:xfrm flipH="1" rot="10800000">
            <a:off x="0" y="0"/>
            <a:ext cx="137400" cy="638700"/>
          </a:xfrm>
          <a:prstGeom prst="rect">
            <a:avLst/>
          </a:prstGeom>
          <a:solidFill>
            <a:srgbClr val="ED7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p:nvPr/>
        </p:nvSpPr>
        <p:spPr>
          <a:xfrm>
            <a:off x="0" y="4229100"/>
            <a:ext cx="9144000" cy="914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8"/>
          <p:cNvCxnSpPr/>
          <p:nvPr/>
        </p:nvCxnSpPr>
        <p:spPr>
          <a:xfrm>
            <a:off x="3281525" y="4356125"/>
            <a:ext cx="0" cy="543900"/>
          </a:xfrm>
          <a:prstGeom prst="straightConnector1">
            <a:avLst/>
          </a:prstGeom>
          <a:noFill/>
          <a:ln cap="flat" cmpd="sng" w="9525">
            <a:solidFill>
              <a:srgbClr val="999999"/>
            </a:solidFill>
            <a:prstDash val="solid"/>
            <a:round/>
            <a:headEnd len="med" w="med" type="none"/>
            <a:tailEnd len="med" w="med" type="none"/>
          </a:ln>
        </p:spPr>
      </p:cxnSp>
      <p:sp>
        <p:nvSpPr>
          <p:cNvPr id="151" name="Google Shape;151;p28"/>
          <p:cNvSpPr txBox="1"/>
          <p:nvPr/>
        </p:nvSpPr>
        <p:spPr>
          <a:xfrm>
            <a:off x="456600" y="4246350"/>
            <a:ext cx="961200" cy="438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600">
                <a:solidFill>
                  <a:srgbClr val="FFFFFF"/>
                </a:solidFill>
                <a:latin typeface="Franklin Gothic"/>
                <a:ea typeface="Franklin Gothic"/>
                <a:cs typeface="Franklin Gothic"/>
                <a:sym typeface="Franklin Gothic"/>
              </a:rPr>
              <a:t>CLEAN ENERGY </a:t>
            </a:r>
            <a:br>
              <a:rPr b="1" lang="en" sz="600">
                <a:solidFill>
                  <a:srgbClr val="FFFFFF"/>
                </a:solidFill>
                <a:latin typeface="Franklin Gothic"/>
                <a:ea typeface="Franklin Gothic"/>
                <a:cs typeface="Franklin Gothic"/>
                <a:sym typeface="Franklin Gothic"/>
              </a:rPr>
            </a:br>
            <a:r>
              <a:rPr b="1" lang="en" sz="600">
                <a:solidFill>
                  <a:srgbClr val="FFFFFF"/>
                </a:solidFill>
                <a:latin typeface="Franklin Gothic"/>
                <a:ea typeface="Franklin Gothic"/>
                <a:cs typeface="Franklin Gothic"/>
                <a:sym typeface="Franklin Gothic"/>
              </a:rPr>
              <a:t>FUTURE FILINGS</a:t>
            </a:r>
            <a:endParaRPr b="1" sz="600">
              <a:solidFill>
                <a:srgbClr val="FFFFFF"/>
              </a:solidFill>
              <a:latin typeface="Franklin Gothic"/>
              <a:ea typeface="Franklin Gothic"/>
              <a:cs typeface="Franklin Gothic"/>
              <a:sym typeface="Franklin Gothic"/>
            </a:endParaRPr>
          </a:p>
        </p:txBody>
      </p:sp>
      <p:sp>
        <p:nvSpPr>
          <p:cNvPr id="152" name="Google Shape;152;p28"/>
          <p:cNvSpPr txBox="1"/>
          <p:nvPr/>
        </p:nvSpPr>
        <p:spPr>
          <a:xfrm>
            <a:off x="3435425" y="4246350"/>
            <a:ext cx="961200" cy="438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600">
                <a:solidFill>
                  <a:srgbClr val="FFFFFF"/>
                </a:solidFill>
                <a:latin typeface="Franklin Gothic"/>
                <a:ea typeface="Franklin Gothic"/>
                <a:cs typeface="Franklin Gothic"/>
                <a:sym typeface="Franklin Gothic"/>
              </a:rPr>
              <a:t>POTENTIAL FUTURE OFFERINGS</a:t>
            </a:r>
            <a:endParaRPr b="1" sz="600">
              <a:solidFill>
                <a:srgbClr val="FFFFFF"/>
              </a:solidFill>
              <a:latin typeface="Franklin Gothic"/>
              <a:ea typeface="Franklin Gothic"/>
              <a:cs typeface="Franklin Gothic"/>
              <a:sym typeface="Franklin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spTree>
      <p:nvGrpSpPr>
        <p:cNvPr id="153" name="Shape 153"/>
        <p:cNvGrpSpPr/>
        <p:nvPr/>
      </p:nvGrpSpPr>
      <p:grpSpPr>
        <a:xfrm>
          <a:off x="0" y="0"/>
          <a:ext cx="0" cy="0"/>
          <a:chOff x="0" y="0"/>
          <a:chExt cx="0" cy="0"/>
        </a:xfrm>
      </p:grpSpPr>
      <p:sp>
        <p:nvSpPr>
          <p:cNvPr id="154" name="Google Shape;154;p29"/>
          <p:cNvSpPr/>
          <p:nvPr/>
        </p:nvSpPr>
        <p:spPr>
          <a:xfrm>
            <a:off x="0" y="0"/>
            <a:ext cx="9233100" cy="1367100"/>
          </a:xfrm>
          <a:prstGeom prst="rect">
            <a:avLst/>
          </a:prstGeom>
          <a:solidFill>
            <a:srgbClr val="F37022">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txBox="1"/>
          <p:nvPr/>
        </p:nvSpPr>
        <p:spPr>
          <a:xfrm rot="-5400000">
            <a:off x="-250550" y="2972363"/>
            <a:ext cx="8133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434343"/>
                </a:solidFill>
                <a:latin typeface="Franklin Gothic"/>
                <a:ea typeface="Franklin Gothic"/>
                <a:cs typeface="Franklin Gothic"/>
                <a:sym typeface="Franklin Gothic"/>
              </a:rPr>
              <a:t>FILLINGS</a:t>
            </a:r>
            <a:endParaRPr b="1" sz="600">
              <a:solidFill>
                <a:srgbClr val="434343"/>
              </a:solidFill>
              <a:latin typeface="Franklin Gothic"/>
              <a:ea typeface="Franklin Gothic"/>
              <a:cs typeface="Franklin Gothic"/>
              <a:sym typeface="Franklin Gothic"/>
            </a:endParaRPr>
          </a:p>
        </p:txBody>
      </p:sp>
      <p:sp>
        <p:nvSpPr>
          <p:cNvPr id="156" name="Google Shape;156;p29"/>
          <p:cNvSpPr txBox="1"/>
          <p:nvPr/>
        </p:nvSpPr>
        <p:spPr>
          <a:xfrm rot="-5400000">
            <a:off x="-250550" y="4206788"/>
            <a:ext cx="8133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434343"/>
                </a:solidFill>
                <a:latin typeface="Franklin Gothic"/>
                <a:ea typeface="Franklin Gothic"/>
                <a:cs typeface="Franklin Gothic"/>
                <a:sym typeface="Franklin Gothic"/>
              </a:rPr>
              <a:t>BENEFITS</a:t>
            </a:r>
            <a:endParaRPr b="1" sz="600">
              <a:solidFill>
                <a:srgbClr val="434343"/>
              </a:solidFill>
              <a:latin typeface="Franklin Gothic"/>
              <a:ea typeface="Franklin Gothic"/>
              <a:cs typeface="Franklin Gothic"/>
              <a:sym typeface="Franklin Gothic"/>
            </a:endParaRPr>
          </a:p>
        </p:txBody>
      </p:sp>
      <p:sp>
        <p:nvSpPr>
          <p:cNvPr id="157" name="Google Shape;157;p29"/>
          <p:cNvSpPr txBox="1"/>
          <p:nvPr>
            <p:ph type="title"/>
          </p:nvPr>
        </p:nvSpPr>
        <p:spPr>
          <a:xfrm>
            <a:off x="266350" y="336175"/>
            <a:ext cx="4921200" cy="422400"/>
          </a:xfrm>
          <a:prstGeom prst="rect">
            <a:avLst/>
          </a:prstGeom>
        </p:spPr>
        <p:txBody>
          <a:bodyPr anchorCtr="0" anchor="t" bIns="0" lIns="0" spcFirstLastPara="1" rIns="0" wrap="square" tIns="0">
            <a:noAutofit/>
          </a:bodyPr>
          <a:lstStyle>
            <a:lvl1pPr lvl="0" rtl="0">
              <a:spcBef>
                <a:spcPts val="0"/>
              </a:spcBef>
              <a:spcAft>
                <a:spcPts val="0"/>
              </a:spcAft>
              <a:buSzPts val="1800"/>
              <a:buFont typeface="Georgia"/>
              <a:buNone/>
              <a:defRPr b="0" sz="1800">
                <a:latin typeface="Georgia"/>
                <a:ea typeface="Georgia"/>
                <a:cs typeface="Georgia"/>
                <a:sym typeface="Georgia"/>
              </a:defRPr>
            </a:lvl1pPr>
            <a:lvl2pPr lvl="1" rtl="0">
              <a:spcBef>
                <a:spcPts val="0"/>
              </a:spcBef>
              <a:spcAft>
                <a:spcPts val="0"/>
              </a:spcAft>
              <a:buSzPts val="1800"/>
              <a:buFont typeface="Georgia"/>
              <a:buNone/>
              <a:defRPr b="0" sz="1800">
                <a:latin typeface="Georgia"/>
                <a:ea typeface="Georgia"/>
                <a:cs typeface="Georgia"/>
                <a:sym typeface="Georgia"/>
              </a:defRPr>
            </a:lvl2pPr>
            <a:lvl3pPr lvl="2" rtl="0">
              <a:spcBef>
                <a:spcPts val="0"/>
              </a:spcBef>
              <a:spcAft>
                <a:spcPts val="0"/>
              </a:spcAft>
              <a:buSzPts val="1800"/>
              <a:buFont typeface="Georgia"/>
              <a:buNone/>
              <a:defRPr b="0" sz="1800">
                <a:latin typeface="Georgia"/>
                <a:ea typeface="Georgia"/>
                <a:cs typeface="Georgia"/>
                <a:sym typeface="Georgia"/>
              </a:defRPr>
            </a:lvl3pPr>
            <a:lvl4pPr lvl="3" rtl="0">
              <a:spcBef>
                <a:spcPts val="0"/>
              </a:spcBef>
              <a:spcAft>
                <a:spcPts val="0"/>
              </a:spcAft>
              <a:buSzPts val="1800"/>
              <a:buFont typeface="Georgia"/>
              <a:buNone/>
              <a:defRPr b="0" sz="1800">
                <a:latin typeface="Georgia"/>
                <a:ea typeface="Georgia"/>
                <a:cs typeface="Georgia"/>
                <a:sym typeface="Georgia"/>
              </a:defRPr>
            </a:lvl4pPr>
            <a:lvl5pPr lvl="4" rtl="0">
              <a:spcBef>
                <a:spcPts val="0"/>
              </a:spcBef>
              <a:spcAft>
                <a:spcPts val="0"/>
              </a:spcAft>
              <a:buSzPts val="1800"/>
              <a:buFont typeface="Georgia"/>
              <a:buNone/>
              <a:defRPr b="0" sz="1800">
                <a:latin typeface="Georgia"/>
                <a:ea typeface="Georgia"/>
                <a:cs typeface="Georgia"/>
                <a:sym typeface="Georgia"/>
              </a:defRPr>
            </a:lvl5pPr>
            <a:lvl6pPr lvl="5" rtl="0">
              <a:spcBef>
                <a:spcPts val="0"/>
              </a:spcBef>
              <a:spcAft>
                <a:spcPts val="0"/>
              </a:spcAft>
              <a:buSzPts val="1800"/>
              <a:buFont typeface="Georgia"/>
              <a:buNone/>
              <a:defRPr b="0" sz="1800">
                <a:latin typeface="Georgia"/>
                <a:ea typeface="Georgia"/>
                <a:cs typeface="Georgia"/>
                <a:sym typeface="Georgia"/>
              </a:defRPr>
            </a:lvl6pPr>
            <a:lvl7pPr lvl="6" rtl="0">
              <a:spcBef>
                <a:spcPts val="0"/>
              </a:spcBef>
              <a:spcAft>
                <a:spcPts val="0"/>
              </a:spcAft>
              <a:buSzPts val="1800"/>
              <a:buFont typeface="Georgia"/>
              <a:buNone/>
              <a:defRPr b="0" sz="1800">
                <a:latin typeface="Georgia"/>
                <a:ea typeface="Georgia"/>
                <a:cs typeface="Georgia"/>
                <a:sym typeface="Georgia"/>
              </a:defRPr>
            </a:lvl7pPr>
            <a:lvl8pPr lvl="7" rtl="0">
              <a:spcBef>
                <a:spcPts val="0"/>
              </a:spcBef>
              <a:spcAft>
                <a:spcPts val="0"/>
              </a:spcAft>
              <a:buSzPts val="1800"/>
              <a:buFont typeface="Georgia"/>
              <a:buNone/>
              <a:defRPr b="0" sz="1800">
                <a:latin typeface="Georgia"/>
                <a:ea typeface="Georgia"/>
                <a:cs typeface="Georgia"/>
                <a:sym typeface="Georgia"/>
              </a:defRPr>
            </a:lvl8pPr>
            <a:lvl9pPr lvl="8" rtl="0">
              <a:spcBef>
                <a:spcPts val="0"/>
              </a:spcBef>
              <a:spcAft>
                <a:spcPts val="0"/>
              </a:spcAft>
              <a:buSzPts val="1800"/>
              <a:buFont typeface="Georgia"/>
              <a:buNone/>
              <a:defRPr b="0" sz="1800">
                <a:latin typeface="Georgia"/>
                <a:ea typeface="Georgia"/>
                <a:cs typeface="Georgia"/>
                <a:sym typeface="Georgia"/>
              </a:defRPr>
            </a:lvl9pPr>
          </a:lstStyle>
          <a:p/>
        </p:txBody>
      </p:sp>
      <p:pic>
        <p:nvPicPr>
          <p:cNvPr id="158" name="Google Shape;158;p29"/>
          <p:cNvPicPr preferRelativeResize="0"/>
          <p:nvPr/>
        </p:nvPicPr>
        <p:blipFill>
          <a:blip r:embed="rId2">
            <a:alphaModFix/>
          </a:blip>
          <a:stretch>
            <a:fillRect/>
          </a:stretch>
        </p:blipFill>
        <p:spPr>
          <a:xfrm>
            <a:off x="8479301" y="228600"/>
            <a:ext cx="436100" cy="305275"/>
          </a:xfrm>
          <a:prstGeom prst="rect">
            <a:avLst/>
          </a:prstGeom>
          <a:noFill/>
          <a:ln>
            <a:noFill/>
          </a:ln>
        </p:spPr>
      </p:pic>
      <p:pic>
        <p:nvPicPr>
          <p:cNvPr id="159" name="Google Shape;159;p29"/>
          <p:cNvPicPr preferRelativeResize="0"/>
          <p:nvPr/>
        </p:nvPicPr>
        <p:blipFill>
          <a:blip r:embed="rId3">
            <a:alphaModFix/>
          </a:blip>
          <a:stretch>
            <a:fillRect/>
          </a:stretch>
        </p:blipFill>
        <p:spPr>
          <a:xfrm>
            <a:off x="7755248" y="305125"/>
            <a:ext cx="614953" cy="152226"/>
          </a:xfrm>
          <a:prstGeom prst="rect">
            <a:avLst/>
          </a:prstGeom>
          <a:noFill/>
          <a:ln>
            <a:noFill/>
          </a:ln>
        </p:spPr>
      </p:pic>
      <p:sp>
        <p:nvSpPr>
          <p:cNvPr id="160" name="Google Shape;160;p29"/>
          <p:cNvSpPr/>
          <p:nvPr/>
        </p:nvSpPr>
        <p:spPr>
          <a:xfrm>
            <a:off x="424100" y="0"/>
            <a:ext cx="75900" cy="227700"/>
          </a:xfrm>
          <a:prstGeom prst="rect">
            <a:avLst/>
          </a:prstGeom>
          <a:solidFill>
            <a:srgbClr val="327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nvSpPr>
        <p:spPr>
          <a:xfrm>
            <a:off x="556050" y="124200"/>
            <a:ext cx="1189200" cy="10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600">
                <a:solidFill>
                  <a:srgbClr val="3278BB"/>
                </a:solidFill>
                <a:latin typeface="Franklin Gothic"/>
                <a:ea typeface="Franklin Gothic"/>
                <a:cs typeface="Franklin Gothic"/>
                <a:sym typeface="Franklin Gothic"/>
              </a:rPr>
              <a:t>Experience Vision</a:t>
            </a:r>
            <a:endParaRPr b="1" sz="600">
              <a:solidFill>
                <a:srgbClr val="3278BB"/>
              </a:solidFill>
              <a:latin typeface="Franklin Gothic"/>
              <a:ea typeface="Franklin Gothic"/>
              <a:cs typeface="Franklin Gothic"/>
              <a:sym typeface="Franklin Gothic"/>
            </a:endParaRPr>
          </a:p>
        </p:txBody>
      </p:sp>
      <p:sp>
        <p:nvSpPr>
          <p:cNvPr id="162" name="Google Shape;162;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63" name="Google Shape;163;p29"/>
          <p:cNvCxnSpPr/>
          <p:nvPr/>
        </p:nvCxnSpPr>
        <p:spPr>
          <a:xfrm>
            <a:off x="232300" y="2617025"/>
            <a:ext cx="0" cy="971700"/>
          </a:xfrm>
          <a:prstGeom prst="straightConnector1">
            <a:avLst/>
          </a:prstGeom>
          <a:noFill/>
          <a:ln cap="flat" cmpd="sng" w="9525">
            <a:solidFill>
              <a:srgbClr val="666666"/>
            </a:solidFill>
            <a:prstDash val="solid"/>
            <a:round/>
            <a:headEnd len="med" w="med" type="none"/>
            <a:tailEnd len="med" w="med" type="none"/>
          </a:ln>
        </p:spPr>
      </p:cxnSp>
      <p:cxnSp>
        <p:nvCxnSpPr>
          <p:cNvPr id="164" name="Google Shape;164;p29"/>
          <p:cNvCxnSpPr/>
          <p:nvPr/>
        </p:nvCxnSpPr>
        <p:spPr>
          <a:xfrm>
            <a:off x="232300" y="3629550"/>
            <a:ext cx="0" cy="1363200"/>
          </a:xfrm>
          <a:prstGeom prst="straightConnector1">
            <a:avLst/>
          </a:prstGeom>
          <a:noFill/>
          <a:ln cap="flat" cmpd="sng" w="9525">
            <a:solidFill>
              <a:srgbClr val="666666"/>
            </a:solidFill>
            <a:prstDash val="solid"/>
            <a:round/>
            <a:headEnd len="med" w="med" type="none"/>
            <a:tailEnd len="med" w="med" type="none"/>
          </a:ln>
        </p:spPr>
      </p:cxnSp>
      <p:cxnSp>
        <p:nvCxnSpPr>
          <p:cNvPr id="165" name="Google Shape;165;p29"/>
          <p:cNvCxnSpPr/>
          <p:nvPr/>
        </p:nvCxnSpPr>
        <p:spPr>
          <a:xfrm rot="10800000">
            <a:off x="232300" y="2622363"/>
            <a:ext cx="75900" cy="0"/>
          </a:xfrm>
          <a:prstGeom prst="straightConnector1">
            <a:avLst/>
          </a:prstGeom>
          <a:noFill/>
          <a:ln cap="flat" cmpd="sng" w="9525">
            <a:solidFill>
              <a:srgbClr val="666666"/>
            </a:solidFill>
            <a:prstDash val="solid"/>
            <a:round/>
            <a:headEnd len="med" w="med" type="none"/>
            <a:tailEnd len="med" w="med" type="none"/>
          </a:ln>
        </p:spPr>
      </p:cxnSp>
      <p:cxnSp>
        <p:nvCxnSpPr>
          <p:cNvPr id="166" name="Google Shape;166;p29"/>
          <p:cNvCxnSpPr/>
          <p:nvPr/>
        </p:nvCxnSpPr>
        <p:spPr>
          <a:xfrm rot="10800000">
            <a:off x="232300" y="3588725"/>
            <a:ext cx="75900" cy="0"/>
          </a:xfrm>
          <a:prstGeom prst="straightConnector1">
            <a:avLst/>
          </a:prstGeom>
          <a:noFill/>
          <a:ln cap="flat" cmpd="sng" w="9525">
            <a:solidFill>
              <a:srgbClr val="666666"/>
            </a:solidFill>
            <a:prstDash val="solid"/>
            <a:round/>
            <a:headEnd len="med" w="med" type="none"/>
            <a:tailEnd len="med" w="med" type="none"/>
          </a:ln>
        </p:spPr>
      </p:cxnSp>
      <p:cxnSp>
        <p:nvCxnSpPr>
          <p:cNvPr id="167" name="Google Shape;167;p29"/>
          <p:cNvCxnSpPr/>
          <p:nvPr/>
        </p:nvCxnSpPr>
        <p:spPr>
          <a:xfrm rot="10800000">
            <a:off x="232300" y="4992750"/>
            <a:ext cx="75900" cy="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asic - Mountain Footer Left">
  <p:cSld name="3_Basic - Mountain Footer Left">
    <p:spTree>
      <p:nvGrpSpPr>
        <p:cNvPr id="168" name="Shape 168"/>
        <p:cNvGrpSpPr/>
        <p:nvPr/>
      </p:nvGrpSpPr>
      <p:grpSpPr>
        <a:xfrm>
          <a:off x="0" y="0"/>
          <a:ext cx="0" cy="0"/>
          <a:chOff x="0" y="0"/>
          <a:chExt cx="0" cy="0"/>
        </a:xfrm>
      </p:grpSpPr>
      <p:sp>
        <p:nvSpPr>
          <p:cNvPr id="169" name="Google Shape;169;p30"/>
          <p:cNvSpPr txBox="1"/>
          <p:nvPr>
            <p:ph type="title"/>
          </p:nvPr>
        </p:nvSpPr>
        <p:spPr>
          <a:xfrm>
            <a:off x="428737" y="47627"/>
            <a:ext cx="8286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2800"/>
              <a:buNone/>
              <a:defRPr b="0">
                <a:solidFill>
                  <a:srgbClr val="275879"/>
                </a:solidFill>
                <a:latin typeface="Cambria"/>
                <a:ea typeface="Cambria"/>
                <a:cs typeface="Cambria"/>
                <a:sym typeface="Cambri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30"/>
          <p:cNvSpPr txBox="1"/>
          <p:nvPr>
            <p:ph idx="1" type="body"/>
          </p:nvPr>
        </p:nvSpPr>
        <p:spPr>
          <a:xfrm>
            <a:off x="428739" y="822884"/>
            <a:ext cx="8286900" cy="2538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SzPts val="1700"/>
              <a:buNone/>
              <a:defRPr b="0" i="0" sz="1700">
                <a:solidFill>
                  <a:srgbClr val="5C646A"/>
                </a:solidFill>
                <a:latin typeface="Arial"/>
                <a:ea typeface="Arial"/>
                <a:cs typeface="Arial"/>
                <a:sym typeface="Arial"/>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280"/>
              <a:buNone/>
              <a:defRPr/>
            </a:lvl5pPr>
            <a:lvl6pPr indent="-317500" lvl="5" marL="2743200" rtl="0" algn="l">
              <a:spcBef>
                <a:spcPts val="5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71" name="Google Shape;171;p30"/>
          <p:cNvSpPr txBox="1"/>
          <p:nvPr>
            <p:ph idx="11" type="ftr"/>
          </p:nvPr>
        </p:nvSpPr>
        <p:spPr>
          <a:xfrm>
            <a:off x="433500" y="4807847"/>
            <a:ext cx="6655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2800"/>
              <a:buNone/>
              <a:defRPr sz="2800"/>
            </a:lvl1pPr>
            <a:lvl2pPr lvl="1" algn="ctr">
              <a:lnSpc>
                <a:spcPct val="100000"/>
              </a:lnSpc>
              <a:spcBef>
                <a:spcPts val="300"/>
              </a:spcBef>
              <a:spcAft>
                <a:spcPts val="0"/>
              </a:spcAft>
              <a:buSzPts val="2800"/>
              <a:buNone/>
              <a:defRPr sz="2800"/>
            </a:lvl2pPr>
            <a:lvl3pPr lvl="2" algn="ctr">
              <a:lnSpc>
                <a:spcPct val="100000"/>
              </a:lnSpc>
              <a:spcBef>
                <a:spcPts val="300"/>
              </a:spcBef>
              <a:spcAft>
                <a:spcPts val="0"/>
              </a:spcAft>
              <a:buSzPts val="2800"/>
              <a:buNone/>
              <a:defRPr sz="2800"/>
            </a:lvl3pPr>
            <a:lvl4pPr lvl="3" algn="ctr">
              <a:lnSpc>
                <a:spcPct val="100000"/>
              </a:lnSpc>
              <a:spcBef>
                <a:spcPts val="300"/>
              </a:spcBef>
              <a:spcAft>
                <a:spcPts val="0"/>
              </a:spcAft>
              <a:buSzPts val="2800"/>
              <a:buNone/>
              <a:defRPr sz="2800"/>
            </a:lvl4pPr>
            <a:lvl5pPr lvl="4" algn="ctr">
              <a:lnSpc>
                <a:spcPct val="100000"/>
              </a:lnSpc>
              <a:spcBef>
                <a:spcPts val="30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30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p:txBody>
      </p:sp>
      <p:sp>
        <p:nvSpPr>
          <p:cNvPr id="29" name="Google Shape;29;p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 - Title &amp; Subtitle">
  <p:cSld name="D - Basic - Title &amp; Subtitle">
    <p:spTree>
      <p:nvGrpSpPr>
        <p:cNvPr id="172" name="Shape 172"/>
        <p:cNvGrpSpPr/>
        <p:nvPr/>
      </p:nvGrpSpPr>
      <p:grpSpPr>
        <a:xfrm>
          <a:off x="0" y="0"/>
          <a:ext cx="0" cy="0"/>
          <a:chOff x="0" y="0"/>
          <a:chExt cx="0" cy="0"/>
        </a:xfrm>
      </p:grpSpPr>
      <p:sp>
        <p:nvSpPr>
          <p:cNvPr id="173" name="Google Shape;173;p31"/>
          <p:cNvSpPr txBox="1"/>
          <p:nvPr>
            <p:ph type="title"/>
          </p:nvPr>
        </p:nvSpPr>
        <p:spPr>
          <a:xfrm>
            <a:off x="359509" y="104776"/>
            <a:ext cx="8286600" cy="7425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Clr>
                <a:srgbClr val="3E6E84"/>
              </a:buClr>
              <a:buSzPts val="2300"/>
              <a:buFont typeface="Arial"/>
              <a:buNone/>
              <a:defRPr b="1" i="0" sz="2300" u="none" cap="none" strike="noStrike">
                <a:solidFill>
                  <a:srgbClr val="3E6E84"/>
                </a:solidFill>
                <a:latin typeface="Arial"/>
                <a:ea typeface="Arial"/>
                <a:cs typeface="Arial"/>
                <a:sym typeface="Arial"/>
              </a:defRPr>
            </a:lvl1pPr>
            <a:lvl2pPr lvl="1"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74" name="Google Shape;174;p31"/>
          <p:cNvSpPr txBox="1"/>
          <p:nvPr>
            <p:ph idx="1" type="body"/>
          </p:nvPr>
        </p:nvSpPr>
        <p:spPr>
          <a:xfrm>
            <a:off x="359509" y="810852"/>
            <a:ext cx="8286600" cy="2769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100000"/>
              </a:lnSpc>
              <a:spcBef>
                <a:spcPts val="0"/>
              </a:spcBef>
              <a:spcAft>
                <a:spcPts val="0"/>
              </a:spcAft>
              <a:buClr>
                <a:schemeClr val="accent2"/>
              </a:buClr>
              <a:buSzPts val="1700"/>
              <a:buFont typeface="Arial"/>
              <a:buNone/>
              <a:defRPr b="1" i="0" sz="1700" u="none" cap="none" strike="noStrike">
                <a:solidFill>
                  <a:schemeClr val="accent2"/>
                </a:solidFill>
                <a:latin typeface="Arial"/>
                <a:ea typeface="Arial"/>
                <a:cs typeface="Arial"/>
                <a:sym typeface="Arial"/>
              </a:defRPr>
            </a:lvl1pPr>
            <a:lvl2pPr indent="-317500" lvl="1" marL="914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2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0" i="0" sz="1100" u="none" cap="none" strike="noStrike">
                <a:solidFill>
                  <a:schemeClr val="accent2"/>
                </a:solidFill>
                <a:latin typeface="Arial"/>
                <a:ea typeface="Arial"/>
                <a:cs typeface="Arial"/>
                <a:sym typeface="Arial"/>
              </a:defRPr>
            </a:lvl4pPr>
            <a:lvl5pPr indent="-330200" lvl="4" marL="2286000" marR="0" rtl="0" algn="l">
              <a:lnSpc>
                <a:spcPct val="100000"/>
              </a:lnSpc>
              <a:spcBef>
                <a:spcPts val="500"/>
              </a:spcBef>
              <a:spcAft>
                <a:spcPts val="0"/>
              </a:spcAft>
              <a:buClr>
                <a:schemeClr val="accent2"/>
              </a:buClr>
              <a:buSzPts val="1600"/>
              <a:buFont typeface="Arial"/>
              <a:buChar char="○"/>
              <a:defRPr b="0" i="0" sz="16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accent2"/>
              </a:buClr>
              <a:buSzPts val="1500"/>
              <a:buFont typeface="Arial"/>
              <a:buChar char="•"/>
              <a:defRPr b="0" i="0" sz="1500" u="none" cap="none" strike="noStrike">
                <a:solidFill>
                  <a:schemeClr val="accent2"/>
                </a:solidFill>
                <a:latin typeface="Arial"/>
                <a:ea typeface="Arial"/>
                <a:cs typeface="Arial"/>
                <a:sym typeface="Arial"/>
              </a:defRPr>
            </a:lvl6pPr>
            <a:lvl7pPr indent="-323850" lvl="6" marL="3200400" marR="0" rtl="0" algn="l">
              <a:lnSpc>
                <a:spcPct val="100000"/>
              </a:lnSpc>
              <a:spcBef>
                <a:spcPts val="0"/>
              </a:spcBef>
              <a:spcAft>
                <a:spcPts val="0"/>
              </a:spcAft>
              <a:buClr>
                <a:schemeClr val="accent2"/>
              </a:buClr>
              <a:buSzPts val="1500"/>
              <a:buFont typeface="Arial"/>
              <a:buChar char="•"/>
              <a:defRPr b="0" i="0" sz="1500" u="none" cap="none" strike="noStrike">
                <a:solidFill>
                  <a:schemeClr val="accent2"/>
                </a:solidFill>
                <a:latin typeface="Arial"/>
                <a:ea typeface="Arial"/>
                <a:cs typeface="Arial"/>
                <a:sym typeface="Arial"/>
              </a:defRPr>
            </a:lvl7pPr>
            <a:lvl8pPr indent="-323850" lvl="7" marL="3657600" marR="0" rtl="0" algn="l">
              <a:lnSpc>
                <a:spcPct val="100000"/>
              </a:lnSpc>
              <a:spcBef>
                <a:spcPts val="0"/>
              </a:spcBef>
              <a:spcAft>
                <a:spcPts val="0"/>
              </a:spcAft>
              <a:buClr>
                <a:schemeClr val="accent2"/>
              </a:buClr>
              <a:buSzPts val="1500"/>
              <a:buFont typeface="Arial"/>
              <a:buChar char="•"/>
              <a:defRPr b="0" i="0" sz="1500" u="none" cap="none" strike="noStrike">
                <a:solidFill>
                  <a:schemeClr val="accent2"/>
                </a:solidFill>
                <a:latin typeface="Arial"/>
                <a:ea typeface="Arial"/>
                <a:cs typeface="Arial"/>
                <a:sym typeface="Arial"/>
              </a:defRPr>
            </a:lvl8pPr>
            <a:lvl9pPr indent="-323850" lvl="8" marL="4114800" marR="0" rtl="0" algn="l">
              <a:lnSpc>
                <a:spcPct val="100000"/>
              </a:lnSpc>
              <a:spcBef>
                <a:spcPts val="0"/>
              </a:spcBef>
              <a:spcAft>
                <a:spcPts val="0"/>
              </a:spcAft>
              <a:buClr>
                <a:schemeClr val="accent2"/>
              </a:buClr>
              <a:buSzPts val="1500"/>
              <a:buFont typeface="Arial"/>
              <a:buChar char="•"/>
              <a:defRPr b="0" i="0" sz="15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2 1">
  <p:cSld name="C - Basic - Title Only 2 1">
    <p:bg>
      <p:bgPr>
        <a:solidFill>
          <a:schemeClr val="lt1"/>
        </a:solidFill>
      </p:bgPr>
    </p:bg>
    <p:spTree>
      <p:nvGrpSpPr>
        <p:cNvPr id="175" name="Shape 175"/>
        <p:cNvGrpSpPr/>
        <p:nvPr/>
      </p:nvGrpSpPr>
      <p:grpSpPr>
        <a:xfrm>
          <a:off x="0" y="0"/>
          <a:ext cx="0" cy="0"/>
          <a:chOff x="0" y="0"/>
          <a:chExt cx="0" cy="0"/>
        </a:xfrm>
      </p:grpSpPr>
      <p:sp>
        <p:nvSpPr>
          <p:cNvPr id="176" name="Google Shape;176;p32"/>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77" name="Google Shape;177;p32"/>
          <p:cNvSpPr/>
          <p:nvPr/>
        </p:nvSpPr>
        <p:spPr>
          <a:xfrm>
            <a:off x="859293" y="1885894"/>
            <a:ext cx="162600" cy="29481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8" name="Google Shape;178;p32"/>
          <p:cNvSpPr/>
          <p:nvPr/>
        </p:nvSpPr>
        <p:spPr>
          <a:xfrm>
            <a:off x="1904540" y="1885950"/>
            <a:ext cx="162600" cy="29481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9" name="Google Shape;179;p32"/>
          <p:cNvSpPr/>
          <p:nvPr/>
        </p:nvSpPr>
        <p:spPr>
          <a:xfrm>
            <a:off x="2947790"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80" name="Google Shape;180;p32"/>
          <p:cNvGrpSpPr/>
          <p:nvPr/>
        </p:nvGrpSpPr>
        <p:grpSpPr>
          <a:xfrm>
            <a:off x="444324" y="982283"/>
            <a:ext cx="992470" cy="971101"/>
            <a:chOff x="516074" y="633436"/>
            <a:chExt cx="1322940" cy="1294801"/>
          </a:xfrm>
        </p:grpSpPr>
        <p:grpSp>
          <p:nvGrpSpPr>
            <p:cNvPr id="181" name="Google Shape;181;p32"/>
            <p:cNvGrpSpPr/>
            <p:nvPr/>
          </p:nvGrpSpPr>
          <p:grpSpPr>
            <a:xfrm>
              <a:off x="516074" y="830150"/>
              <a:ext cx="1322940" cy="1098087"/>
              <a:chOff x="745938" y="559625"/>
              <a:chExt cx="1490133" cy="1098087"/>
            </a:xfrm>
          </p:grpSpPr>
          <p:sp>
            <p:nvSpPr>
              <p:cNvPr id="182" name="Google Shape;182;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3" name="Google Shape;183;p32"/>
              <p:cNvSpPr txBox="1"/>
              <p:nvPr/>
            </p:nvSpPr>
            <p:spPr>
              <a:xfrm>
                <a:off x="749571" y="873212"/>
                <a:ext cx="1486500" cy="784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Vision and Strategy</a:t>
                </a:r>
                <a:endParaRPr b="0" i="0" sz="1100" u="none" cap="none" strike="noStrike">
                  <a:solidFill>
                    <a:srgbClr val="FFFFFF"/>
                  </a:solidFill>
                  <a:latin typeface="Arial"/>
                  <a:ea typeface="Arial"/>
                  <a:cs typeface="Arial"/>
                  <a:sym typeface="Arial"/>
                </a:endParaRPr>
              </a:p>
            </p:txBody>
          </p:sp>
        </p:grpSp>
        <p:grpSp>
          <p:nvGrpSpPr>
            <p:cNvPr id="184" name="Google Shape;184;p32"/>
            <p:cNvGrpSpPr/>
            <p:nvPr/>
          </p:nvGrpSpPr>
          <p:grpSpPr>
            <a:xfrm>
              <a:off x="978839" y="633436"/>
              <a:ext cx="397412" cy="396964"/>
              <a:chOff x="837336" y="991638"/>
              <a:chExt cx="531300" cy="530700"/>
            </a:xfrm>
          </p:grpSpPr>
          <p:sp>
            <p:nvSpPr>
              <p:cNvPr id="185" name="Google Shape;185;p32"/>
              <p:cNvSpPr/>
              <p:nvPr/>
            </p:nvSpPr>
            <p:spPr>
              <a:xfrm>
                <a:off x="837336" y="991638"/>
                <a:ext cx="531300" cy="5307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86" name="Google Shape;186;p32"/>
              <p:cNvSpPr/>
              <p:nvPr/>
            </p:nvSpPr>
            <p:spPr>
              <a:xfrm>
                <a:off x="937867" y="1093610"/>
                <a:ext cx="330318" cy="302508"/>
              </a:xfrm>
              <a:custGeom>
                <a:rect b="b" l="l" r="r" t="t"/>
                <a:pathLst>
                  <a:path extrusionOk="0" h="21600" w="21600">
                    <a:moveTo>
                      <a:pt x="3955" y="21600"/>
                    </a:moveTo>
                    <a:lnTo>
                      <a:pt x="5641" y="13537"/>
                    </a:lnTo>
                    <a:lnTo>
                      <a:pt x="0" y="7988"/>
                    </a:lnTo>
                    <a:lnTo>
                      <a:pt x="7429" y="6750"/>
                    </a:lnTo>
                    <a:lnTo>
                      <a:pt x="10800" y="0"/>
                    </a:lnTo>
                    <a:lnTo>
                      <a:pt x="14171" y="6750"/>
                    </a:lnTo>
                    <a:lnTo>
                      <a:pt x="21600" y="7988"/>
                    </a:lnTo>
                    <a:lnTo>
                      <a:pt x="15959" y="13537"/>
                    </a:lnTo>
                    <a:lnTo>
                      <a:pt x="17507" y="21600"/>
                    </a:lnTo>
                    <a:lnTo>
                      <a:pt x="10800" y="17888"/>
                    </a:lnTo>
                    <a:lnTo>
                      <a:pt x="3955" y="21600"/>
                    </a:lnTo>
                    <a:close/>
                    <a:moveTo>
                      <a:pt x="10800" y="16650"/>
                    </a:moveTo>
                    <a:lnTo>
                      <a:pt x="16097" y="19612"/>
                    </a:lnTo>
                    <a:lnTo>
                      <a:pt x="14824" y="13200"/>
                    </a:lnTo>
                    <a:lnTo>
                      <a:pt x="19364" y="8775"/>
                    </a:lnTo>
                    <a:lnTo>
                      <a:pt x="13552" y="7762"/>
                    </a:lnTo>
                    <a:lnTo>
                      <a:pt x="10800" y="2325"/>
                    </a:lnTo>
                    <a:lnTo>
                      <a:pt x="8048" y="7762"/>
                    </a:lnTo>
                    <a:lnTo>
                      <a:pt x="2236" y="8775"/>
                    </a:lnTo>
                    <a:lnTo>
                      <a:pt x="6776" y="13200"/>
                    </a:lnTo>
                    <a:lnTo>
                      <a:pt x="5400" y="19612"/>
                    </a:lnTo>
                    <a:lnTo>
                      <a:pt x="10800" y="16650"/>
                    </a:lnTo>
                    <a:close/>
                  </a:path>
                </a:pathLst>
              </a:cu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187" name="Google Shape;187;p32"/>
          <p:cNvGrpSpPr/>
          <p:nvPr/>
        </p:nvGrpSpPr>
        <p:grpSpPr>
          <a:xfrm>
            <a:off x="1487589" y="982284"/>
            <a:ext cx="992470" cy="963947"/>
            <a:chOff x="1906724" y="633437"/>
            <a:chExt cx="1322940" cy="1285263"/>
          </a:xfrm>
        </p:grpSpPr>
        <p:grpSp>
          <p:nvGrpSpPr>
            <p:cNvPr id="188" name="Google Shape;188;p32"/>
            <p:cNvGrpSpPr/>
            <p:nvPr/>
          </p:nvGrpSpPr>
          <p:grpSpPr>
            <a:xfrm>
              <a:off x="1906724" y="830150"/>
              <a:ext cx="1322940" cy="1088550"/>
              <a:chOff x="745938" y="559625"/>
              <a:chExt cx="1490133" cy="1088550"/>
            </a:xfrm>
          </p:grpSpPr>
          <p:sp>
            <p:nvSpPr>
              <p:cNvPr id="189" name="Google Shape;189;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0" name="Google Shape;190;p32"/>
              <p:cNvSpPr txBox="1"/>
              <p:nvPr/>
            </p:nvSpPr>
            <p:spPr>
              <a:xfrm>
                <a:off x="749571" y="766775"/>
                <a:ext cx="1486500" cy="8814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Governance</a:t>
                </a:r>
                <a:endParaRPr b="1" i="0" sz="1100" u="none" cap="none" strike="noStrike">
                  <a:solidFill>
                    <a:srgbClr val="FFFFFF"/>
                  </a:solidFill>
                  <a:latin typeface="Arial"/>
                  <a:ea typeface="Arial"/>
                  <a:cs typeface="Arial"/>
                  <a:sym typeface="Arial"/>
                </a:endParaRPr>
              </a:p>
            </p:txBody>
          </p:sp>
        </p:grpSp>
        <p:grpSp>
          <p:nvGrpSpPr>
            <p:cNvPr id="191" name="Google Shape;191;p32"/>
            <p:cNvGrpSpPr/>
            <p:nvPr/>
          </p:nvGrpSpPr>
          <p:grpSpPr>
            <a:xfrm>
              <a:off x="2369488" y="633437"/>
              <a:ext cx="397500" cy="396900"/>
              <a:chOff x="2369488" y="633437"/>
              <a:chExt cx="397500" cy="396900"/>
            </a:xfrm>
          </p:grpSpPr>
          <p:sp>
            <p:nvSpPr>
              <p:cNvPr id="192" name="Google Shape;192;p32"/>
              <p:cNvSpPr/>
              <p:nvPr/>
            </p:nvSpPr>
            <p:spPr>
              <a:xfrm>
                <a:off x="236948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93" name="Google Shape;193;p32"/>
              <p:cNvSpPr/>
              <p:nvPr/>
            </p:nvSpPr>
            <p:spPr>
              <a:xfrm>
                <a:off x="2459175" y="708926"/>
                <a:ext cx="218801" cy="210689"/>
              </a:xfrm>
              <a:custGeom>
                <a:rect b="b" l="l" r="r" t="t"/>
                <a:pathLst>
                  <a:path extrusionOk="0" h="21587" w="21578">
                    <a:moveTo>
                      <a:pt x="10630" y="41"/>
                    </a:moveTo>
                    <a:lnTo>
                      <a:pt x="236" y="5595"/>
                    </a:lnTo>
                    <a:cubicBezTo>
                      <a:pt x="148" y="5640"/>
                      <a:pt x="159" y="5759"/>
                      <a:pt x="126" y="5856"/>
                    </a:cubicBezTo>
                    <a:cubicBezTo>
                      <a:pt x="99" y="5912"/>
                      <a:pt x="0" y="5897"/>
                      <a:pt x="0" y="5970"/>
                    </a:cubicBezTo>
                    <a:lnTo>
                      <a:pt x="0" y="8355"/>
                    </a:lnTo>
                    <a:cubicBezTo>
                      <a:pt x="0" y="8596"/>
                      <a:pt x="160" y="8747"/>
                      <a:pt x="393" y="8747"/>
                    </a:cubicBezTo>
                    <a:lnTo>
                      <a:pt x="2296" y="8747"/>
                    </a:lnTo>
                    <a:lnTo>
                      <a:pt x="2296" y="18402"/>
                    </a:lnTo>
                    <a:lnTo>
                      <a:pt x="1195" y="18402"/>
                    </a:lnTo>
                    <a:cubicBezTo>
                      <a:pt x="962" y="18402"/>
                      <a:pt x="802" y="18569"/>
                      <a:pt x="802" y="18810"/>
                    </a:cubicBezTo>
                    <a:lnTo>
                      <a:pt x="802" y="21179"/>
                    </a:lnTo>
                    <a:cubicBezTo>
                      <a:pt x="802" y="21419"/>
                      <a:pt x="962" y="21587"/>
                      <a:pt x="1195" y="21587"/>
                    </a:cubicBezTo>
                    <a:lnTo>
                      <a:pt x="20410" y="21587"/>
                    </a:lnTo>
                    <a:cubicBezTo>
                      <a:pt x="20644" y="21587"/>
                      <a:pt x="20788" y="21366"/>
                      <a:pt x="20788" y="21179"/>
                    </a:cubicBezTo>
                    <a:lnTo>
                      <a:pt x="20788" y="18810"/>
                    </a:lnTo>
                    <a:cubicBezTo>
                      <a:pt x="20788" y="18569"/>
                      <a:pt x="20644" y="18402"/>
                      <a:pt x="20410" y="18402"/>
                    </a:cubicBezTo>
                    <a:lnTo>
                      <a:pt x="19200" y="18402"/>
                    </a:lnTo>
                    <a:lnTo>
                      <a:pt x="19200" y="8747"/>
                    </a:lnTo>
                    <a:lnTo>
                      <a:pt x="21118" y="8747"/>
                    </a:lnTo>
                    <a:cubicBezTo>
                      <a:pt x="21325" y="8747"/>
                      <a:pt x="21480" y="8542"/>
                      <a:pt x="21480" y="8355"/>
                    </a:cubicBezTo>
                    <a:lnTo>
                      <a:pt x="21480" y="6134"/>
                    </a:lnTo>
                    <a:cubicBezTo>
                      <a:pt x="21499" y="6094"/>
                      <a:pt x="21574" y="6094"/>
                      <a:pt x="21574" y="6052"/>
                    </a:cubicBezTo>
                    <a:cubicBezTo>
                      <a:pt x="21600" y="5891"/>
                      <a:pt x="21510" y="5675"/>
                      <a:pt x="21354" y="5595"/>
                    </a:cubicBezTo>
                    <a:lnTo>
                      <a:pt x="10976" y="41"/>
                    </a:lnTo>
                    <a:cubicBezTo>
                      <a:pt x="10872" y="-13"/>
                      <a:pt x="10734" y="-13"/>
                      <a:pt x="10630" y="41"/>
                    </a:cubicBezTo>
                    <a:close/>
                    <a:moveTo>
                      <a:pt x="10818" y="857"/>
                    </a:moveTo>
                    <a:lnTo>
                      <a:pt x="19671" y="5578"/>
                    </a:lnTo>
                    <a:lnTo>
                      <a:pt x="2028" y="5578"/>
                    </a:lnTo>
                    <a:lnTo>
                      <a:pt x="10818" y="857"/>
                    </a:lnTo>
                    <a:close/>
                    <a:moveTo>
                      <a:pt x="786" y="6379"/>
                    </a:moveTo>
                    <a:lnTo>
                      <a:pt x="20725" y="6379"/>
                    </a:lnTo>
                    <a:lnTo>
                      <a:pt x="20725" y="7947"/>
                    </a:lnTo>
                    <a:lnTo>
                      <a:pt x="786" y="7947"/>
                    </a:lnTo>
                    <a:lnTo>
                      <a:pt x="786" y="6379"/>
                    </a:lnTo>
                    <a:close/>
                    <a:moveTo>
                      <a:pt x="3066" y="8764"/>
                    </a:moveTo>
                    <a:lnTo>
                      <a:pt x="3774" y="8764"/>
                    </a:lnTo>
                    <a:lnTo>
                      <a:pt x="3774" y="18287"/>
                    </a:lnTo>
                    <a:lnTo>
                      <a:pt x="3066" y="18287"/>
                    </a:lnTo>
                    <a:lnTo>
                      <a:pt x="3066" y="8764"/>
                    </a:lnTo>
                    <a:close/>
                    <a:moveTo>
                      <a:pt x="4780" y="8764"/>
                    </a:moveTo>
                    <a:lnTo>
                      <a:pt x="6872" y="8764"/>
                    </a:lnTo>
                    <a:lnTo>
                      <a:pt x="6872" y="18287"/>
                    </a:lnTo>
                    <a:lnTo>
                      <a:pt x="4780" y="18287"/>
                    </a:lnTo>
                    <a:lnTo>
                      <a:pt x="4780" y="8764"/>
                    </a:lnTo>
                    <a:close/>
                    <a:moveTo>
                      <a:pt x="7878" y="8764"/>
                    </a:moveTo>
                    <a:lnTo>
                      <a:pt x="8350" y="8764"/>
                    </a:lnTo>
                    <a:lnTo>
                      <a:pt x="8350" y="18287"/>
                    </a:lnTo>
                    <a:lnTo>
                      <a:pt x="7878" y="18287"/>
                    </a:lnTo>
                    <a:lnTo>
                      <a:pt x="7878" y="8764"/>
                    </a:lnTo>
                    <a:close/>
                    <a:moveTo>
                      <a:pt x="9356" y="8764"/>
                    </a:moveTo>
                    <a:lnTo>
                      <a:pt x="12249" y="8764"/>
                    </a:lnTo>
                    <a:lnTo>
                      <a:pt x="12249" y="18287"/>
                    </a:lnTo>
                    <a:lnTo>
                      <a:pt x="9356" y="18287"/>
                    </a:lnTo>
                    <a:lnTo>
                      <a:pt x="9356" y="8764"/>
                    </a:lnTo>
                    <a:close/>
                    <a:moveTo>
                      <a:pt x="13256" y="8764"/>
                    </a:moveTo>
                    <a:lnTo>
                      <a:pt x="13727" y="8764"/>
                    </a:lnTo>
                    <a:lnTo>
                      <a:pt x="13727" y="18287"/>
                    </a:lnTo>
                    <a:lnTo>
                      <a:pt x="13256" y="18287"/>
                    </a:lnTo>
                    <a:lnTo>
                      <a:pt x="13256" y="8764"/>
                    </a:lnTo>
                    <a:close/>
                    <a:moveTo>
                      <a:pt x="14734" y="8764"/>
                    </a:moveTo>
                    <a:lnTo>
                      <a:pt x="16809" y="8764"/>
                    </a:lnTo>
                    <a:lnTo>
                      <a:pt x="16809" y="18287"/>
                    </a:lnTo>
                    <a:lnTo>
                      <a:pt x="14734" y="18287"/>
                    </a:lnTo>
                    <a:lnTo>
                      <a:pt x="14734" y="8764"/>
                    </a:lnTo>
                    <a:close/>
                    <a:moveTo>
                      <a:pt x="17816" y="8764"/>
                    </a:moveTo>
                    <a:lnTo>
                      <a:pt x="18445" y="8764"/>
                    </a:lnTo>
                    <a:lnTo>
                      <a:pt x="18445" y="18287"/>
                    </a:lnTo>
                    <a:lnTo>
                      <a:pt x="17816" y="18287"/>
                    </a:lnTo>
                    <a:lnTo>
                      <a:pt x="17816" y="8764"/>
                    </a:lnTo>
                    <a:close/>
                    <a:moveTo>
                      <a:pt x="1588" y="19202"/>
                    </a:moveTo>
                    <a:lnTo>
                      <a:pt x="20017" y="19202"/>
                    </a:lnTo>
                    <a:lnTo>
                      <a:pt x="20017" y="20787"/>
                    </a:lnTo>
                    <a:lnTo>
                      <a:pt x="1588" y="20787"/>
                    </a:lnTo>
                    <a:lnTo>
                      <a:pt x="1588" y="1920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194" name="Google Shape;194;p32"/>
          <p:cNvGrpSpPr/>
          <p:nvPr/>
        </p:nvGrpSpPr>
        <p:grpSpPr>
          <a:xfrm>
            <a:off x="4617386" y="982284"/>
            <a:ext cx="992470" cy="971063"/>
            <a:chOff x="6078674" y="633437"/>
            <a:chExt cx="1322940" cy="1294751"/>
          </a:xfrm>
        </p:grpSpPr>
        <p:grpSp>
          <p:nvGrpSpPr>
            <p:cNvPr id="195" name="Google Shape;195;p32"/>
            <p:cNvGrpSpPr/>
            <p:nvPr/>
          </p:nvGrpSpPr>
          <p:grpSpPr>
            <a:xfrm>
              <a:off x="6078674" y="830150"/>
              <a:ext cx="1322940" cy="1098038"/>
              <a:chOff x="745938" y="559625"/>
              <a:chExt cx="1490133" cy="1098038"/>
            </a:xfrm>
          </p:grpSpPr>
          <p:sp>
            <p:nvSpPr>
              <p:cNvPr id="196" name="Google Shape;196;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7" name="Google Shape;197;p32"/>
              <p:cNvSpPr txBox="1"/>
              <p:nvPr/>
            </p:nvSpPr>
            <p:spPr>
              <a:xfrm>
                <a:off x="749571" y="882763"/>
                <a:ext cx="1486500" cy="7749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Change Management</a:t>
                </a:r>
                <a:endParaRPr b="0" i="0" sz="1100" u="none" cap="none" strike="noStrike">
                  <a:solidFill>
                    <a:srgbClr val="FFFFFF"/>
                  </a:solidFill>
                  <a:latin typeface="Arial"/>
                  <a:ea typeface="Arial"/>
                  <a:cs typeface="Arial"/>
                  <a:sym typeface="Arial"/>
                </a:endParaRPr>
              </a:p>
            </p:txBody>
          </p:sp>
        </p:grpSp>
        <p:grpSp>
          <p:nvGrpSpPr>
            <p:cNvPr id="198" name="Google Shape;198;p32"/>
            <p:cNvGrpSpPr/>
            <p:nvPr/>
          </p:nvGrpSpPr>
          <p:grpSpPr>
            <a:xfrm>
              <a:off x="6541438" y="633437"/>
              <a:ext cx="397500" cy="396900"/>
              <a:chOff x="6541438" y="633437"/>
              <a:chExt cx="397500" cy="396900"/>
            </a:xfrm>
          </p:grpSpPr>
          <p:sp>
            <p:nvSpPr>
              <p:cNvPr id="199" name="Google Shape;199;p32"/>
              <p:cNvSpPr/>
              <p:nvPr/>
            </p:nvSpPr>
            <p:spPr>
              <a:xfrm>
                <a:off x="654143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00" name="Google Shape;200;p32"/>
              <p:cNvSpPr/>
              <p:nvPr/>
            </p:nvSpPr>
            <p:spPr>
              <a:xfrm>
                <a:off x="6596853" y="712424"/>
                <a:ext cx="286578" cy="258012"/>
              </a:xfrm>
              <a:custGeom>
                <a:rect b="b" l="l" r="r" t="t"/>
                <a:pathLst>
                  <a:path extrusionOk="0" h="21600" w="21600">
                    <a:moveTo>
                      <a:pt x="10870" y="0"/>
                    </a:moveTo>
                    <a:cubicBezTo>
                      <a:pt x="9430" y="0"/>
                      <a:pt x="8021" y="402"/>
                      <a:pt x="6790" y="1193"/>
                    </a:cubicBezTo>
                    <a:cubicBezTo>
                      <a:pt x="6604" y="1321"/>
                      <a:pt x="6534" y="1525"/>
                      <a:pt x="6650" y="1729"/>
                    </a:cubicBezTo>
                    <a:cubicBezTo>
                      <a:pt x="6743" y="1908"/>
                      <a:pt x="6947" y="1987"/>
                      <a:pt x="7133" y="1885"/>
                    </a:cubicBezTo>
                    <a:cubicBezTo>
                      <a:pt x="8248" y="1119"/>
                      <a:pt x="9569" y="726"/>
                      <a:pt x="10870" y="726"/>
                    </a:cubicBezTo>
                    <a:cubicBezTo>
                      <a:pt x="12171" y="726"/>
                      <a:pt x="13454" y="1170"/>
                      <a:pt x="14639" y="1885"/>
                    </a:cubicBezTo>
                    <a:cubicBezTo>
                      <a:pt x="14709" y="1911"/>
                      <a:pt x="14725" y="1902"/>
                      <a:pt x="14795" y="1902"/>
                    </a:cubicBezTo>
                    <a:cubicBezTo>
                      <a:pt x="14911" y="1902"/>
                      <a:pt x="15036" y="1832"/>
                      <a:pt x="15106" y="1729"/>
                    </a:cubicBezTo>
                    <a:cubicBezTo>
                      <a:pt x="15176" y="1525"/>
                      <a:pt x="15144" y="1321"/>
                      <a:pt x="14981" y="1193"/>
                    </a:cubicBezTo>
                    <a:cubicBezTo>
                      <a:pt x="13704" y="402"/>
                      <a:pt x="12287" y="0"/>
                      <a:pt x="10870" y="0"/>
                    </a:cubicBezTo>
                    <a:close/>
                    <a:moveTo>
                      <a:pt x="3224" y="1107"/>
                    </a:moveTo>
                    <a:cubicBezTo>
                      <a:pt x="2272" y="1107"/>
                      <a:pt x="1651" y="1765"/>
                      <a:pt x="1651" y="2853"/>
                    </a:cubicBezTo>
                    <a:lnTo>
                      <a:pt x="1651" y="3545"/>
                    </a:lnTo>
                    <a:cubicBezTo>
                      <a:pt x="1442" y="3925"/>
                      <a:pt x="1512" y="4400"/>
                      <a:pt x="1791" y="4704"/>
                    </a:cubicBezTo>
                    <a:cubicBezTo>
                      <a:pt x="1884" y="5084"/>
                      <a:pt x="2026" y="5383"/>
                      <a:pt x="2211" y="5586"/>
                    </a:cubicBezTo>
                    <a:lnTo>
                      <a:pt x="2211" y="5724"/>
                    </a:lnTo>
                    <a:cubicBezTo>
                      <a:pt x="2142" y="5825"/>
                      <a:pt x="1751" y="6173"/>
                      <a:pt x="358" y="6831"/>
                    </a:cubicBezTo>
                    <a:cubicBezTo>
                      <a:pt x="149" y="6958"/>
                      <a:pt x="0" y="7191"/>
                      <a:pt x="0" y="7419"/>
                    </a:cubicBezTo>
                    <a:lnTo>
                      <a:pt x="0" y="8301"/>
                    </a:lnTo>
                    <a:cubicBezTo>
                      <a:pt x="0" y="8655"/>
                      <a:pt x="243" y="8941"/>
                      <a:pt x="545" y="8941"/>
                    </a:cubicBezTo>
                    <a:lnTo>
                      <a:pt x="5949" y="8941"/>
                    </a:lnTo>
                    <a:cubicBezTo>
                      <a:pt x="6274" y="8941"/>
                      <a:pt x="6509" y="8663"/>
                      <a:pt x="6463" y="8284"/>
                    </a:cubicBezTo>
                    <a:lnTo>
                      <a:pt x="6463" y="7367"/>
                    </a:lnTo>
                    <a:cubicBezTo>
                      <a:pt x="6463" y="7342"/>
                      <a:pt x="6455" y="7262"/>
                      <a:pt x="6432" y="7212"/>
                    </a:cubicBezTo>
                    <a:cubicBezTo>
                      <a:pt x="6386" y="7136"/>
                      <a:pt x="6298" y="6958"/>
                      <a:pt x="6136" y="6831"/>
                    </a:cubicBezTo>
                    <a:cubicBezTo>
                      <a:pt x="5021" y="6325"/>
                      <a:pt x="4399" y="5944"/>
                      <a:pt x="4283" y="5742"/>
                    </a:cubicBezTo>
                    <a:lnTo>
                      <a:pt x="4283" y="5586"/>
                    </a:lnTo>
                    <a:cubicBezTo>
                      <a:pt x="4445" y="5409"/>
                      <a:pt x="4579" y="5109"/>
                      <a:pt x="4672" y="4704"/>
                    </a:cubicBezTo>
                    <a:cubicBezTo>
                      <a:pt x="4927" y="4400"/>
                      <a:pt x="4998" y="3925"/>
                      <a:pt x="4812" y="3545"/>
                    </a:cubicBezTo>
                    <a:lnTo>
                      <a:pt x="4812" y="2853"/>
                    </a:lnTo>
                    <a:cubicBezTo>
                      <a:pt x="4812" y="1765"/>
                      <a:pt x="4222" y="1107"/>
                      <a:pt x="3224" y="1107"/>
                    </a:cubicBezTo>
                    <a:close/>
                    <a:moveTo>
                      <a:pt x="18314" y="1107"/>
                    </a:moveTo>
                    <a:cubicBezTo>
                      <a:pt x="17362" y="1107"/>
                      <a:pt x="16741" y="1765"/>
                      <a:pt x="16741" y="2853"/>
                    </a:cubicBezTo>
                    <a:lnTo>
                      <a:pt x="16741" y="3545"/>
                    </a:lnTo>
                    <a:cubicBezTo>
                      <a:pt x="16532" y="3925"/>
                      <a:pt x="16603" y="4400"/>
                      <a:pt x="16881" y="4704"/>
                    </a:cubicBezTo>
                    <a:cubicBezTo>
                      <a:pt x="16974" y="5084"/>
                      <a:pt x="17116" y="5383"/>
                      <a:pt x="17302" y="5586"/>
                    </a:cubicBezTo>
                    <a:lnTo>
                      <a:pt x="17302" y="5724"/>
                    </a:lnTo>
                    <a:cubicBezTo>
                      <a:pt x="17232" y="5825"/>
                      <a:pt x="16849" y="6173"/>
                      <a:pt x="15433" y="6831"/>
                    </a:cubicBezTo>
                    <a:cubicBezTo>
                      <a:pt x="15224" y="6958"/>
                      <a:pt x="15090" y="7191"/>
                      <a:pt x="15090" y="7419"/>
                    </a:cubicBezTo>
                    <a:lnTo>
                      <a:pt x="15090" y="8301"/>
                    </a:lnTo>
                    <a:cubicBezTo>
                      <a:pt x="15090" y="8655"/>
                      <a:pt x="15326" y="8941"/>
                      <a:pt x="15651" y="8941"/>
                    </a:cubicBezTo>
                    <a:lnTo>
                      <a:pt x="21039" y="8941"/>
                    </a:lnTo>
                    <a:cubicBezTo>
                      <a:pt x="21364" y="8941"/>
                      <a:pt x="21600" y="8655"/>
                      <a:pt x="21600" y="8301"/>
                    </a:cubicBezTo>
                    <a:lnTo>
                      <a:pt x="21600" y="7419"/>
                    </a:lnTo>
                    <a:cubicBezTo>
                      <a:pt x="21600" y="7368"/>
                      <a:pt x="21592" y="7262"/>
                      <a:pt x="21569" y="7212"/>
                    </a:cubicBezTo>
                    <a:cubicBezTo>
                      <a:pt x="21523" y="7136"/>
                      <a:pt x="21435" y="6907"/>
                      <a:pt x="21226" y="6831"/>
                    </a:cubicBezTo>
                    <a:cubicBezTo>
                      <a:pt x="20112" y="6325"/>
                      <a:pt x="19497" y="5944"/>
                      <a:pt x="19357" y="5742"/>
                    </a:cubicBezTo>
                    <a:lnTo>
                      <a:pt x="19357" y="5586"/>
                    </a:lnTo>
                    <a:cubicBezTo>
                      <a:pt x="19520" y="5409"/>
                      <a:pt x="19662" y="5109"/>
                      <a:pt x="19778" y="4704"/>
                    </a:cubicBezTo>
                    <a:cubicBezTo>
                      <a:pt x="20010" y="4400"/>
                      <a:pt x="20088" y="3925"/>
                      <a:pt x="19902" y="3545"/>
                    </a:cubicBezTo>
                    <a:lnTo>
                      <a:pt x="19902" y="2853"/>
                    </a:lnTo>
                    <a:cubicBezTo>
                      <a:pt x="19902" y="1765"/>
                      <a:pt x="19312" y="1107"/>
                      <a:pt x="18314" y="1107"/>
                    </a:cubicBezTo>
                    <a:close/>
                    <a:moveTo>
                      <a:pt x="3224" y="1816"/>
                    </a:moveTo>
                    <a:cubicBezTo>
                      <a:pt x="3595" y="1816"/>
                      <a:pt x="4143" y="1925"/>
                      <a:pt x="4143" y="2836"/>
                    </a:cubicBezTo>
                    <a:lnTo>
                      <a:pt x="4143" y="3614"/>
                    </a:lnTo>
                    <a:cubicBezTo>
                      <a:pt x="4142" y="3690"/>
                      <a:pt x="4158" y="3711"/>
                      <a:pt x="4205" y="3787"/>
                    </a:cubicBezTo>
                    <a:cubicBezTo>
                      <a:pt x="4275" y="3939"/>
                      <a:pt x="4228" y="4092"/>
                      <a:pt x="4158" y="4168"/>
                    </a:cubicBezTo>
                    <a:cubicBezTo>
                      <a:pt x="4135" y="4218"/>
                      <a:pt x="4088" y="4299"/>
                      <a:pt x="4065" y="4375"/>
                    </a:cubicBezTo>
                    <a:cubicBezTo>
                      <a:pt x="3948" y="4780"/>
                      <a:pt x="3861" y="5036"/>
                      <a:pt x="3722" y="5188"/>
                    </a:cubicBezTo>
                    <a:cubicBezTo>
                      <a:pt x="3653" y="5264"/>
                      <a:pt x="3597" y="5338"/>
                      <a:pt x="3597" y="5465"/>
                    </a:cubicBezTo>
                    <a:lnTo>
                      <a:pt x="3597" y="5949"/>
                    </a:lnTo>
                    <a:cubicBezTo>
                      <a:pt x="3713" y="6430"/>
                      <a:pt x="4439" y="6839"/>
                      <a:pt x="5809" y="7523"/>
                    </a:cubicBezTo>
                    <a:lnTo>
                      <a:pt x="5809" y="8197"/>
                    </a:lnTo>
                    <a:lnTo>
                      <a:pt x="670" y="8197"/>
                    </a:lnTo>
                    <a:lnTo>
                      <a:pt x="670" y="7523"/>
                    </a:lnTo>
                    <a:cubicBezTo>
                      <a:pt x="2434" y="6662"/>
                      <a:pt x="2749" y="6270"/>
                      <a:pt x="2866" y="5966"/>
                    </a:cubicBezTo>
                    <a:cubicBezTo>
                      <a:pt x="2889" y="5941"/>
                      <a:pt x="2881" y="5888"/>
                      <a:pt x="2881" y="5863"/>
                    </a:cubicBezTo>
                    <a:lnTo>
                      <a:pt x="2881" y="5499"/>
                    </a:lnTo>
                    <a:cubicBezTo>
                      <a:pt x="2881" y="5398"/>
                      <a:pt x="2857" y="5316"/>
                      <a:pt x="2788" y="5240"/>
                    </a:cubicBezTo>
                    <a:cubicBezTo>
                      <a:pt x="2648" y="5038"/>
                      <a:pt x="2538" y="4790"/>
                      <a:pt x="2445" y="4410"/>
                    </a:cubicBezTo>
                    <a:cubicBezTo>
                      <a:pt x="2422" y="4309"/>
                      <a:pt x="2375" y="4218"/>
                      <a:pt x="2305" y="4168"/>
                    </a:cubicBezTo>
                    <a:cubicBezTo>
                      <a:pt x="2282" y="4143"/>
                      <a:pt x="2227" y="4105"/>
                      <a:pt x="2227" y="4029"/>
                    </a:cubicBezTo>
                    <a:cubicBezTo>
                      <a:pt x="2227" y="3954"/>
                      <a:pt x="2227" y="3865"/>
                      <a:pt x="2274" y="3839"/>
                    </a:cubicBezTo>
                    <a:cubicBezTo>
                      <a:pt x="2297" y="3763"/>
                      <a:pt x="2352" y="3690"/>
                      <a:pt x="2352" y="3614"/>
                    </a:cubicBezTo>
                    <a:lnTo>
                      <a:pt x="2352" y="2836"/>
                    </a:lnTo>
                    <a:cubicBezTo>
                      <a:pt x="2352" y="2153"/>
                      <a:pt x="2643" y="1816"/>
                      <a:pt x="3224" y="1816"/>
                    </a:cubicBezTo>
                    <a:close/>
                    <a:moveTo>
                      <a:pt x="18298" y="1816"/>
                    </a:moveTo>
                    <a:cubicBezTo>
                      <a:pt x="18670" y="1816"/>
                      <a:pt x="19171" y="1925"/>
                      <a:pt x="19171" y="2836"/>
                    </a:cubicBezTo>
                    <a:lnTo>
                      <a:pt x="19171" y="3614"/>
                    </a:lnTo>
                    <a:cubicBezTo>
                      <a:pt x="19170" y="3690"/>
                      <a:pt x="19225" y="3711"/>
                      <a:pt x="19248" y="3787"/>
                    </a:cubicBezTo>
                    <a:cubicBezTo>
                      <a:pt x="19318" y="3939"/>
                      <a:pt x="19287" y="4092"/>
                      <a:pt x="19217" y="4168"/>
                    </a:cubicBezTo>
                    <a:cubicBezTo>
                      <a:pt x="19171" y="4218"/>
                      <a:pt x="19155" y="4299"/>
                      <a:pt x="19108" y="4375"/>
                    </a:cubicBezTo>
                    <a:cubicBezTo>
                      <a:pt x="19015" y="4780"/>
                      <a:pt x="18897" y="5036"/>
                      <a:pt x="18781" y="5188"/>
                    </a:cubicBezTo>
                    <a:cubicBezTo>
                      <a:pt x="18712" y="5264"/>
                      <a:pt x="18672" y="5338"/>
                      <a:pt x="18672" y="5465"/>
                    </a:cubicBezTo>
                    <a:lnTo>
                      <a:pt x="18672" y="5828"/>
                    </a:lnTo>
                    <a:cubicBezTo>
                      <a:pt x="18672" y="5879"/>
                      <a:pt x="18672" y="5898"/>
                      <a:pt x="18672" y="5949"/>
                    </a:cubicBezTo>
                    <a:cubicBezTo>
                      <a:pt x="18811" y="6430"/>
                      <a:pt x="19529" y="6839"/>
                      <a:pt x="20899" y="7523"/>
                    </a:cubicBezTo>
                    <a:lnTo>
                      <a:pt x="20899" y="8197"/>
                    </a:lnTo>
                    <a:lnTo>
                      <a:pt x="15791" y="8197"/>
                    </a:lnTo>
                    <a:lnTo>
                      <a:pt x="15744" y="8197"/>
                    </a:lnTo>
                    <a:lnTo>
                      <a:pt x="15744" y="7523"/>
                    </a:lnTo>
                    <a:cubicBezTo>
                      <a:pt x="17509" y="6662"/>
                      <a:pt x="17801" y="6270"/>
                      <a:pt x="17894" y="5966"/>
                    </a:cubicBezTo>
                    <a:cubicBezTo>
                      <a:pt x="17940" y="5941"/>
                      <a:pt x="17940" y="5888"/>
                      <a:pt x="17940" y="5863"/>
                    </a:cubicBezTo>
                    <a:lnTo>
                      <a:pt x="17940" y="5499"/>
                    </a:lnTo>
                    <a:cubicBezTo>
                      <a:pt x="17940" y="5398"/>
                      <a:pt x="17909" y="5316"/>
                      <a:pt x="17862" y="5240"/>
                    </a:cubicBezTo>
                    <a:cubicBezTo>
                      <a:pt x="17723" y="5038"/>
                      <a:pt x="17597" y="4790"/>
                      <a:pt x="17504" y="4410"/>
                    </a:cubicBezTo>
                    <a:cubicBezTo>
                      <a:pt x="17458" y="4309"/>
                      <a:pt x="17434" y="4218"/>
                      <a:pt x="17364" y="4168"/>
                    </a:cubicBezTo>
                    <a:cubicBezTo>
                      <a:pt x="17318" y="4143"/>
                      <a:pt x="17302" y="4105"/>
                      <a:pt x="17302" y="4029"/>
                    </a:cubicBezTo>
                    <a:cubicBezTo>
                      <a:pt x="17302" y="3954"/>
                      <a:pt x="17294" y="3865"/>
                      <a:pt x="17317" y="3839"/>
                    </a:cubicBezTo>
                    <a:cubicBezTo>
                      <a:pt x="17364" y="3763"/>
                      <a:pt x="17395" y="3690"/>
                      <a:pt x="17395" y="3614"/>
                    </a:cubicBezTo>
                    <a:lnTo>
                      <a:pt x="17395" y="2836"/>
                    </a:lnTo>
                    <a:cubicBezTo>
                      <a:pt x="17395" y="2153"/>
                      <a:pt x="17718" y="1816"/>
                      <a:pt x="18298" y="1816"/>
                    </a:cubicBezTo>
                    <a:close/>
                    <a:moveTo>
                      <a:pt x="3208" y="10221"/>
                    </a:moveTo>
                    <a:cubicBezTo>
                      <a:pt x="2999" y="10271"/>
                      <a:pt x="2866" y="10450"/>
                      <a:pt x="2912" y="10653"/>
                    </a:cubicBezTo>
                    <a:cubicBezTo>
                      <a:pt x="3145" y="13240"/>
                      <a:pt x="4446" y="15563"/>
                      <a:pt x="6494" y="17034"/>
                    </a:cubicBezTo>
                    <a:cubicBezTo>
                      <a:pt x="6517" y="17060"/>
                      <a:pt x="6580" y="17121"/>
                      <a:pt x="6650" y="17121"/>
                    </a:cubicBezTo>
                    <a:cubicBezTo>
                      <a:pt x="6766" y="17121"/>
                      <a:pt x="6868" y="17041"/>
                      <a:pt x="7008" y="16965"/>
                    </a:cubicBezTo>
                    <a:cubicBezTo>
                      <a:pt x="7124" y="16762"/>
                      <a:pt x="7077" y="16531"/>
                      <a:pt x="6915" y="16429"/>
                    </a:cubicBezTo>
                    <a:cubicBezTo>
                      <a:pt x="5053" y="15060"/>
                      <a:pt x="3838" y="12951"/>
                      <a:pt x="3582" y="10567"/>
                    </a:cubicBezTo>
                    <a:cubicBezTo>
                      <a:pt x="3559" y="10338"/>
                      <a:pt x="3418" y="10195"/>
                      <a:pt x="3208" y="10221"/>
                    </a:cubicBezTo>
                    <a:close/>
                    <a:moveTo>
                      <a:pt x="18641" y="10307"/>
                    </a:moveTo>
                    <a:cubicBezTo>
                      <a:pt x="18454" y="10307"/>
                      <a:pt x="18283" y="10449"/>
                      <a:pt x="18236" y="10653"/>
                    </a:cubicBezTo>
                    <a:cubicBezTo>
                      <a:pt x="17956" y="13046"/>
                      <a:pt x="16764" y="15158"/>
                      <a:pt x="14919" y="16533"/>
                    </a:cubicBezTo>
                    <a:cubicBezTo>
                      <a:pt x="14849" y="16609"/>
                      <a:pt x="14779" y="16717"/>
                      <a:pt x="14779" y="16844"/>
                    </a:cubicBezTo>
                    <a:cubicBezTo>
                      <a:pt x="14779" y="16921"/>
                      <a:pt x="14833" y="16993"/>
                      <a:pt x="14857" y="17069"/>
                    </a:cubicBezTo>
                    <a:cubicBezTo>
                      <a:pt x="14927" y="17145"/>
                      <a:pt x="15020" y="17225"/>
                      <a:pt x="15137" y="17225"/>
                    </a:cubicBezTo>
                    <a:cubicBezTo>
                      <a:pt x="15207" y="17225"/>
                      <a:pt x="15270" y="17181"/>
                      <a:pt x="15340" y="17155"/>
                    </a:cubicBezTo>
                    <a:cubicBezTo>
                      <a:pt x="17348" y="15679"/>
                      <a:pt x="18657" y="13336"/>
                      <a:pt x="18937" y="10739"/>
                    </a:cubicBezTo>
                    <a:lnTo>
                      <a:pt x="18937" y="10688"/>
                    </a:lnTo>
                    <a:cubicBezTo>
                      <a:pt x="18937" y="10509"/>
                      <a:pt x="18805" y="10358"/>
                      <a:pt x="18641" y="10307"/>
                    </a:cubicBezTo>
                    <a:close/>
                    <a:moveTo>
                      <a:pt x="11150" y="13783"/>
                    </a:moveTo>
                    <a:cubicBezTo>
                      <a:pt x="10210" y="13783"/>
                      <a:pt x="9578" y="14442"/>
                      <a:pt x="9578" y="15530"/>
                    </a:cubicBezTo>
                    <a:lnTo>
                      <a:pt x="9578" y="16204"/>
                    </a:lnTo>
                    <a:cubicBezTo>
                      <a:pt x="9371" y="16584"/>
                      <a:pt x="9442" y="17077"/>
                      <a:pt x="9718" y="17380"/>
                    </a:cubicBezTo>
                    <a:cubicBezTo>
                      <a:pt x="9832" y="17760"/>
                      <a:pt x="9978" y="18060"/>
                      <a:pt x="10138" y="18262"/>
                    </a:cubicBezTo>
                    <a:lnTo>
                      <a:pt x="10138" y="18383"/>
                    </a:lnTo>
                    <a:cubicBezTo>
                      <a:pt x="10069" y="18485"/>
                      <a:pt x="9700" y="18832"/>
                      <a:pt x="8301" y="19490"/>
                    </a:cubicBezTo>
                    <a:cubicBezTo>
                      <a:pt x="8094" y="19617"/>
                      <a:pt x="7958" y="19850"/>
                      <a:pt x="7958" y="20078"/>
                    </a:cubicBezTo>
                    <a:lnTo>
                      <a:pt x="7958" y="20960"/>
                    </a:lnTo>
                    <a:cubicBezTo>
                      <a:pt x="7958" y="21314"/>
                      <a:pt x="8205" y="21600"/>
                      <a:pt x="8503" y="21600"/>
                    </a:cubicBezTo>
                    <a:lnTo>
                      <a:pt x="13798" y="21600"/>
                    </a:lnTo>
                    <a:cubicBezTo>
                      <a:pt x="14096" y="21600"/>
                      <a:pt x="14358" y="21314"/>
                      <a:pt x="14358" y="20960"/>
                    </a:cubicBezTo>
                    <a:lnTo>
                      <a:pt x="14358" y="20078"/>
                    </a:lnTo>
                    <a:cubicBezTo>
                      <a:pt x="14358" y="19850"/>
                      <a:pt x="14222" y="19617"/>
                      <a:pt x="14016" y="19490"/>
                    </a:cubicBezTo>
                    <a:cubicBezTo>
                      <a:pt x="12938" y="18984"/>
                      <a:pt x="12316" y="18620"/>
                      <a:pt x="12178" y="18418"/>
                    </a:cubicBezTo>
                    <a:lnTo>
                      <a:pt x="12178" y="18262"/>
                    </a:lnTo>
                    <a:cubicBezTo>
                      <a:pt x="12339" y="18085"/>
                      <a:pt x="12468" y="17785"/>
                      <a:pt x="12583" y="17380"/>
                    </a:cubicBezTo>
                    <a:cubicBezTo>
                      <a:pt x="12812" y="17077"/>
                      <a:pt x="12884" y="16584"/>
                      <a:pt x="12723" y="16204"/>
                    </a:cubicBezTo>
                    <a:lnTo>
                      <a:pt x="12723" y="15530"/>
                    </a:lnTo>
                    <a:cubicBezTo>
                      <a:pt x="12723" y="14442"/>
                      <a:pt x="12137" y="13783"/>
                      <a:pt x="11150" y="13783"/>
                    </a:cubicBezTo>
                    <a:close/>
                    <a:moveTo>
                      <a:pt x="11119" y="14492"/>
                    </a:moveTo>
                    <a:cubicBezTo>
                      <a:pt x="11486" y="14492"/>
                      <a:pt x="12023" y="14584"/>
                      <a:pt x="12023" y="15495"/>
                    </a:cubicBezTo>
                    <a:lnTo>
                      <a:pt x="12023" y="16291"/>
                    </a:lnTo>
                    <a:cubicBezTo>
                      <a:pt x="12023" y="16367"/>
                      <a:pt x="12046" y="16388"/>
                      <a:pt x="12069" y="16464"/>
                    </a:cubicBezTo>
                    <a:cubicBezTo>
                      <a:pt x="12138" y="16616"/>
                      <a:pt x="12107" y="16768"/>
                      <a:pt x="12038" y="16844"/>
                    </a:cubicBezTo>
                    <a:cubicBezTo>
                      <a:pt x="12015" y="16895"/>
                      <a:pt x="11968" y="16976"/>
                      <a:pt x="11945" y="17052"/>
                    </a:cubicBezTo>
                    <a:cubicBezTo>
                      <a:pt x="11830" y="17457"/>
                      <a:pt x="11740" y="17695"/>
                      <a:pt x="11602" y="17847"/>
                    </a:cubicBezTo>
                    <a:cubicBezTo>
                      <a:pt x="11533" y="17923"/>
                      <a:pt x="11493" y="17997"/>
                      <a:pt x="11493" y="18124"/>
                    </a:cubicBezTo>
                    <a:lnTo>
                      <a:pt x="11493" y="18487"/>
                    </a:lnTo>
                    <a:cubicBezTo>
                      <a:pt x="11493" y="18538"/>
                      <a:pt x="11493" y="18558"/>
                      <a:pt x="11493" y="18608"/>
                    </a:cubicBezTo>
                    <a:cubicBezTo>
                      <a:pt x="11631" y="19064"/>
                      <a:pt x="12343" y="19507"/>
                      <a:pt x="13673" y="20165"/>
                    </a:cubicBezTo>
                    <a:lnTo>
                      <a:pt x="13673" y="20874"/>
                    </a:lnTo>
                    <a:lnTo>
                      <a:pt x="8643" y="20874"/>
                    </a:lnTo>
                    <a:lnTo>
                      <a:pt x="8596" y="20874"/>
                    </a:lnTo>
                    <a:lnTo>
                      <a:pt x="8596" y="20182"/>
                    </a:lnTo>
                    <a:cubicBezTo>
                      <a:pt x="10340" y="19321"/>
                      <a:pt x="10646" y="18946"/>
                      <a:pt x="10761" y="18643"/>
                    </a:cubicBezTo>
                    <a:cubicBezTo>
                      <a:pt x="10784" y="18617"/>
                      <a:pt x="10777" y="18564"/>
                      <a:pt x="10777" y="18539"/>
                    </a:cubicBezTo>
                    <a:lnTo>
                      <a:pt x="10777" y="18159"/>
                    </a:lnTo>
                    <a:cubicBezTo>
                      <a:pt x="10777" y="18057"/>
                      <a:pt x="10752" y="17975"/>
                      <a:pt x="10683" y="17899"/>
                    </a:cubicBezTo>
                    <a:cubicBezTo>
                      <a:pt x="10546" y="17697"/>
                      <a:pt x="10432" y="17449"/>
                      <a:pt x="10341" y="17069"/>
                    </a:cubicBezTo>
                    <a:cubicBezTo>
                      <a:pt x="10295" y="16968"/>
                      <a:pt x="10269" y="16895"/>
                      <a:pt x="10200" y="16844"/>
                    </a:cubicBezTo>
                    <a:cubicBezTo>
                      <a:pt x="10155" y="16819"/>
                      <a:pt x="10138" y="16764"/>
                      <a:pt x="10138" y="16689"/>
                    </a:cubicBezTo>
                    <a:cubicBezTo>
                      <a:pt x="10138" y="16613"/>
                      <a:pt x="10131" y="16541"/>
                      <a:pt x="10154" y="16516"/>
                    </a:cubicBezTo>
                    <a:cubicBezTo>
                      <a:pt x="10199" y="16440"/>
                      <a:pt x="10232" y="16367"/>
                      <a:pt x="10232" y="16291"/>
                    </a:cubicBezTo>
                    <a:lnTo>
                      <a:pt x="10232" y="15495"/>
                    </a:lnTo>
                    <a:cubicBezTo>
                      <a:pt x="10232" y="14812"/>
                      <a:pt x="10546" y="14492"/>
                      <a:pt x="11119" y="144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201" name="Google Shape;201;p32"/>
          <p:cNvGrpSpPr/>
          <p:nvPr/>
        </p:nvGrpSpPr>
        <p:grpSpPr>
          <a:xfrm>
            <a:off x="6703918" y="982284"/>
            <a:ext cx="992470" cy="971475"/>
            <a:chOff x="8859974" y="633437"/>
            <a:chExt cx="1322940" cy="1295300"/>
          </a:xfrm>
        </p:grpSpPr>
        <p:grpSp>
          <p:nvGrpSpPr>
            <p:cNvPr id="202" name="Google Shape;202;p32"/>
            <p:cNvGrpSpPr/>
            <p:nvPr/>
          </p:nvGrpSpPr>
          <p:grpSpPr>
            <a:xfrm>
              <a:off x="8859974" y="830150"/>
              <a:ext cx="1322940" cy="1098587"/>
              <a:chOff x="745938" y="559625"/>
              <a:chExt cx="1490133" cy="1098587"/>
            </a:xfrm>
          </p:grpSpPr>
          <p:sp>
            <p:nvSpPr>
              <p:cNvPr id="203" name="Google Shape;203;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4" name="Google Shape;204;p32"/>
              <p:cNvSpPr txBox="1"/>
              <p:nvPr/>
            </p:nvSpPr>
            <p:spPr>
              <a:xfrm>
                <a:off x="749571" y="868312"/>
                <a:ext cx="1486500" cy="7899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New Ways of Working</a:t>
                </a:r>
                <a:endParaRPr b="0" i="0" sz="1100" u="none" cap="none" strike="noStrike">
                  <a:solidFill>
                    <a:srgbClr val="FFFFFF"/>
                  </a:solidFill>
                  <a:latin typeface="Arial"/>
                  <a:ea typeface="Arial"/>
                  <a:cs typeface="Arial"/>
                  <a:sym typeface="Arial"/>
                </a:endParaRPr>
              </a:p>
            </p:txBody>
          </p:sp>
        </p:grpSp>
        <p:grpSp>
          <p:nvGrpSpPr>
            <p:cNvPr id="205" name="Google Shape;205;p32"/>
            <p:cNvGrpSpPr/>
            <p:nvPr/>
          </p:nvGrpSpPr>
          <p:grpSpPr>
            <a:xfrm>
              <a:off x="9322738" y="633437"/>
              <a:ext cx="397500" cy="396900"/>
              <a:chOff x="9322738" y="633437"/>
              <a:chExt cx="397500" cy="396900"/>
            </a:xfrm>
          </p:grpSpPr>
          <p:sp>
            <p:nvSpPr>
              <p:cNvPr id="206" name="Google Shape;206;p32"/>
              <p:cNvSpPr/>
              <p:nvPr/>
            </p:nvSpPr>
            <p:spPr>
              <a:xfrm>
                <a:off x="932273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07" name="Google Shape;207;p32"/>
              <p:cNvSpPr/>
              <p:nvPr/>
            </p:nvSpPr>
            <p:spPr>
              <a:xfrm>
                <a:off x="9404800" y="733125"/>
                <a:ext cx="218754" cy="195696"/>
              </a:xfrm>
              <a:custGeom>
                <a:rect b="b" l="l" r="r" t="t"/>
                <a:pathLst>
                  <a:path extrusionOk="0" h="21600" w="21600">
                    <a:moveTo>
                      <a:pt x="15988" y="0"/>
                    </a:moveTo>
                    <a:cubicBezTo>
                      <a:pt x="15524" y="0"/>
                      <a:pt x="15208" y="321"/>
                      <a:pt x="15208" y="801"/>
                    </a:cubicBezTo>
                    <a:lnTo>
                      <a:pt x="15208" y="20681"/>
                    </a:lnTo>
                    <a:cubicBezTo>
                      <a:pt x="15208" y="21161"/>
                      <a:pt x="15524" y="21483"/>
                      <a:pt x="15988" y="21483"/>
                    </a:cubicBezTo>
                    <a:lnTo>
                      <a:pt x="20821" y="21483"/>
                    </a:lnTo>
                    <a:cubicBezTo>
                      <a:pt x="21258" y="21483"/>
                      <a:pt x="21600" y="21108"/>
                      <a:pt x="21600" y="20681"/>
                    </a:cubicBezTo>
                    <a:lnTo>
                      <a:pt x="21600" y="801"/>
                    </a:lnTo>
                    <a:cubicBezTo>
                      <a:pt x="21600" y="321"/>
                      <a:pt x="21284" y="0"/>
                      <a:pt x="20821" y="0"/>
                    </a:cubicBezTo>
                    <a:lnTo>
                      <a:pt x="15988" y="0"/>
                    </a:lnTo>
                    <a:close/>
                    <a:moveTo>
                      <a:pt x="15988" y="801"/>
                    </a:moveTo>
                    <a:lnTo>
                      <a:pt x="20821" y="801"/>
                    </a:lnTo>
                    <a:lnTo>
                      <a:pt x="20821" y="20681"/>
                    </a:lnTo>
                    <a:lnTo>
                      <a:pt x="15988" y="20681"/>
                    </a:lnTo>
                    <a:lnTo>
                      <a:pt x="15988" y="801"/>
                    </a:lnTo>
                    <a:close/>
                    <a:moveTo>
                      <a:pt x="8384" y="4125"/>
                    </a:moveTo>
                    <a:cubicBezTo>
                      <a:pt x="7918" y="4124"/>
                      <a:pt x="7604" y="4408"/>
                      <a:pt x="7604" y="4887"/>
                    </a:cubicBezTo>
                    <a:lnTo>
                      <a:pt x="7604" y="20681"/>
                    </a:lnTo>
                    <a:cubicBezTo>
                      <a:pt x="7604" y="21161"/>
                      <a:pt x="7918" y="21483"/>
                      <a:pt x="8384" y="21483"/>
                    </a:cubicBezTo>
                    <a:lnTo>
                      <a:pt x="13251" y="21483"/>
                    </a:lnTo>
                    <a:cubicBezTo>
                      <a:pt x="13665" y="21483"/>
                      <a:pt x="13996" y="21107"/>
                      <a:pt x="13996" y="20681"/>
                    </a:cubicBezTo>
                    <a:lnTo>
                      <a:pt x="13996" y="4887"/>
                    </a:lnTo>
                    <a:cubicBezTo>
                      <a:pt x="13996" y="4408"/>
                      <a:pt x="13716" y="4125"/>
                      <a:pt x="13251" y="4125"/>
                    </a:cubicBezTo>
                    <a:lnTo>
                      <a:pt x="8384" y="4125"/>
                    </a:lnTo>
                    <a:close/>
                    <a:moveTo>
                      <a:pt x="8384" y="4887"/>
                    </a:moveTo>
                    <a:lnTo>
                      <a:pt x="13251" y="4887"/>
                    </a:lnTo>
                    <a:lnTo>
                      <a:pt x="13251" y="20681"/>
                    </a:lnTo>
                    <a:lnTo>
                      <a:pt x="8384" y="20681"/>
                    </a:lnTo>
                    <a:lnTo>
                      <a:pt x="8384" y="4887"/>
                    </a:lnTo>
                    <a:close/>
                    <a:moveTo>
                      <a:pt x="779" y="12452"/>
                    </a:moveTo>
                    <a:cubicBezTo>
                      <a:pt x="316" y="12452"/>
                      <a:pt x="0" y="12771"/>
                      <a:pt x="0" y="13253"/>
                    </a:cubicBezTo>
                    <a:lnTo>
                      <a:pt x="0" y="20799"/>
                    </a:lnTo>
                    <a:cubicBezTo>
                      <a:pt x="0" y="21281"/>
                      <a:pt x="316" y="21600"/>
                      <a:pt x="779" y="21600"/>
                    </a:cubicBezTo>
                    <a:lnTo>
                      <a:pt x="5612" y="21600"/>
                    </a:lnTo>
                    <a:cubicBezTo>
                      <a:pt x="6024" y="21600"/>
                      <a:pt x="6392" y="21227"/>
                      <a:pt x="6392" y="20799"/>
                    </a:cubicBezTo>
                    <a:lnTo>
                      <a:pt x="6392" y="13253"/>
                    </a:lnTo>
                    <a:cubicBezTo>
                      <a:pt x="6392" y="12771"/>
                      <a:pt x="6076" y="12452"/>
                      <a:pt x="5612" y="12452"/>
                    </a:cubicBezTo>
                    <a:lnTo>
                      <a:pt x="779" y="12452"/>
                    </a:lnTo>
                    <a:close/>
                    <a:moveTo>
                      <a:pt x="779" y="13253"/>
                    </a:moveTo>
                    <a:lnTo>
                      <a:pt x="5612" y="13253"/>
                    </a:lnTo>
                    <a:lnTo>
                      <a:pt x="5612" y="20799"/>
                    </a:lnTo>
                    <a:lnTo>
                      <a:pt x="779" y="20799"/>
                    </a:lnTo>
                    <a:lnTo>
                      <a:pt x="779" y="13253"/>
                    </a:ln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208" name="Google Shape;208;p32"/>
          <p:cNvGrpSpPr/>
          <p:nvPr/>
        </p:nvGrpSpPr>
        <p:grpSpPr>
          <a:xfrm>
            <a:off x="2530855" y="982284"/>
            <a:ext cx="992470" cy="971325"/>
            <a:chOff x="3297374" y="633437"/>
            <a:chExt cx="1322940" cy="1295100"/>
          </a:xfrm>
        </p:grpSpPr>
        <p:grpSp>
          <p:nvGrpSpPr>
            <p:cNvPr id="209" name="Google Shape;209;p32"/>
            <p:cNvGrpSpPr/>
            <p:nvPr/>
          </p:nvGrpSpPr>
          <p:grpSpPr>
            <a:xfrm>
              <a:off x="3297374" y="830150"/>
              <a:ext cx="1322940" cy="1098387"/>
              <a:chOff x="745938" y="559625"/>
              <a:chExt cx="1490133" cy="1098387"/>
            </a:xfrm>
          </p:grpSpPr>
          <p:sp>
            <p:nvSpPr>
              <p:cNvPr id="210" name="Google Shape;210;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1" name="Google Shape;211;p32"/>
              <p:cNvSpPr txBox="1"/>
              <p:nvPr/>
            </p:nvSpPr>
            <p:spPr>
              <a:xfrm>
                <a:off x="749571" y="868412"/>
                <a:ext cx="1486500" cy="7896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Operating Model</a:t>
                </a:r>
                <a:endParaRPr b="0" i="0" sz="1100" u="none" cap="none" strike="noStrike">
                  <a:solidFill>
                    <a:srgbClr val="FFFFFF"/>
                  </a:solidFill>
                  <a:latin typeface="Arial"/>
                  <a:ea typeface="Arial"/>
                  <a:cs typeface="Arial"/>
                  <a:sym typeface="Arial"/>
                </a:endParaRPr>
              </a:p>
            </p:txBody>
          </p:sp>
        </p:grpSp>
        <p:grpSp>
          <p:nvGrpSpPr>
            <p:cNvPr id="212" name="Google Shape;212;p32"/>
            <p:cNvGrpSpPr/>
            <p:nvPr/>
          </p:nvGrpSpPr>
          <p:grpSpPr>
            <a:xfrm>
              <a:off x="3760138" y="633437"/>
              <a:ext cx="397500" cy="396900"/>
              <a:chOff x="3760138" y="633437"/>
              <a:chExt cx="397500" cy="396900"/>
            </a:xfrm>
          </p:grpSpPr>
          <p:sp>
            <p:nvSpPr>
              <p:cNvPr id="213" name="Google Shape;213;p32"/>
              <p:cNvSpPr/>
              <p:nvPr/>
            </p:nvSpPr>
            <p:spPr>
              <a:xfrm>
                <a:off x="376013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14" name="Google Shape;214;p32"/>
              <p:cNvSpPr/>
              <p:nvPr/>
            </p:nvSpPr>
            <p:spPr>
              <a:xfrm>
                <a:off x="3841136" y="701612"/>
                <a:ext cx="216378" cy="260604"/>
              </a:xfrm>
              <a:custGeom>
                <a:rect b="b" l="l" r="r" t="t"/>
                <a:pathLst>
                  <a:path extrusionOk="0" h="21600" w="21600">
                    <a:moveTo>
                      <a:pt x="10729" y="0"/>
                    </a:moveTo>
                    <a:cubicBezTo>
                      <a:pt x="8347" y="0"/>
                      <a:pt x="6445" y="1590"/>
                      <a:pt x="6445" y="3580"/>
                    </a:cubicBezTo>
                    <a:cubicBezTo>
                      <a:pt x="6445" y="5546"/>
                      <a:pt x="8347" y="7175"/>
                      <a:pt x="10729" y="7175"/>
                    </a:cubicBezTo>
                    <a:cubicBezTo>
                      <a:pt x="13140" y="7175"/>
                      <a:pt x="15031" y="5546"/>
                      <a:pt x="15031" y="3580"/>
                    </a:cubicBezTo>
                    <a:cubicBezTo>
                      <a:pt x="15031" y="1590"/>
                      <a:pt x="13082" y="0"/>
                      <a:pt x="10729" y="0"/>
                    </a:cubicBezTo>
                    <a:close/>
                    <a:moveTo>
                      <a:pt x="10729" y="725"/>
                    </a:moveTo>
                    <a:cubicBezTo>
                      <a:pt x="12675" y="725"/>
                      <a:pt x="14164" y="2003"/>
                      <a:pt x="14164" y="3580"/>
                    </a:cubicBezTo>
                    <a:cubicBezTo>
                      <a:pt x="14164" y="5158"/>
                      <a:pt x="12617" y="6480"/>
                      <a:pt x="10729" y="6480"/>
                    </a:cubicBezTo>
                    <a:cubicBezTo>
                      <a:pt x="8841" y="6480"/>
                      <a:pt x="7277" y="5158"/>
                      <a:pt x="7277" y="3580"/>
                    </a:cubicBezTo>
                    <a:cubicBezTo>
                      <a:pt x="7277" y="2003"/>
                      <a:pt x="8841" y="725"/>
                      <a:pt x="10729" y="725"/>
                    </a:cubicBezTo>
                    <a:close/>
                    <a:moveTo>
                      <a:pt x="4692" y="7959"/>
                    </a:moveTo>
                    <a:cubicBezTo>
                      <a:pt x="4429" y="7959"/>
                      <a:pt x="4249" y="8096"/>
                      <a:pt x="4249" y="8315"/>
                    </a:cubicBezTo>
                    <a:cubicBezTo>
                      <a:pt x="4249" y="9383"/>
                      <a:pt x="4517" y="11141"/>
                      <a:pt x="5188" y="12427"/>
                    </a:cubicBezTo>
                    <a:cubicBezTo>
                      <a:pt x="5275" y="12597"/>
                      <a:pt x="5503" y="12663"/>
                      <a:pt x="5736" y="12590"/>
                    </a:cubicBezTo>
                    <a:cubicBezTo>
                      <a:pt x="5941" y="12517"/>
                      <a:pt x="6019" y="12301"/>
                      <a:pt x="5931" y="12132"/>
                    </a:cubicBezTo>
                    <a:cubicBezTo>
                      <a:pt x="5435" y="11136"/>
                      <a:pt x="5175" y="9753"/>
                      <a:pt x="5117" y="8684"/>
                    </a:cubicBezTo>
                    <a:lnTo>
                      <a:pt x="16377" y="8684"/>
                    </a:lnTo>
                    <a:cubicBezTo>
                      <a:pt x="16319" y="9728"/>
                      <a:pt x="16052" y="11136"/>
                      <a:pt x="15527" y="12132"/>
                    </a:cubicBezTo>
                    <a:cubicBezTo>
                      <a:pt x="15440" y="12301"/>
                      <a:pt x="15524" y="12517"/>
                      <a:pt x="15757" y="12590"/>
                    </a:cubicBezTo>
                    <a:cubicBezTo>
                      <a:pt x="15787" y="12639"/>
                      <a:pt x="15876" y="12635"/>
                      <a:pt x="15934" y="12635"/>
                    </a:cubicBezTo>
                    <a:cubicBezTo>
                      <a:pt x="16109" y="12635"/>
                      <a:pt x="16295" y="12573"/>
                      <a:pt x="16324" y="12427"/>
                    </a:cubicBezTo>
                    <a:cubicBezTo>
                      <a:pt x="17024" y="11141"/>
                      <a:pt x="17227" y="9383"/>
                      <a:pt x="17227" y="8315"/>
                    </a:cubicBezTo>
                    <a:cubicBezTo>
                      <a:pt x="17227" y="8096"/>
                      <a:pt x="17047" y="7959"/>
                      <a:pt x="16784" y="7959"/>
                    </a:cubicBezTo>
                    <a:lnTo>
                      <a:pt x="4692" y="7959"/>
                    </a:lnTo>
                    <a:close/>
                    <a:moveTo>
                      <a:pt x="9826" y="10075"/>
                    </a:moveTo>
                    <a:lnTo>
                      <a:pt x="10198" y="13285"/>
                    </a:lnTo>
                    <a:lnTo>
                      <a:pt x="11402" y="13285"/>
                    </a:lnTo>
                    <a:lnTo>
                      <a:pt x="11774" y="10075"/>
                    </a:lnTo>
                    <a:lnTo>
                      <a:pt x="9826" y="10075"/>
                    </a:lnTo>
                    <a:close/>
                    <a:moveTo>
                      <a:pt x="443" y="13552"/>
                    </a:moveTo>
                    <a:cubicBezTo>
                      <a:pt x="180" y="13552"/>
                      <a:pt x="0" y="13741"/>
                      <a:pt x="0" y="14025"/>
                    </a:cubicBezTo>
                    <a:cubicBezTo>
                      <a:pt x="0" y="14309"/>
                      <a:pt x="180" y="14499"/>
                      <a:pt x="443" y="14499"/>
                    </a:cubicBezTo>
                    <a:lnTo>
                      <a:pt x="6710" y="14499"/>
                    </a:lnTo>
                    <a:lnTo>
                      <a:pt x="7914" y="21600"/>
                    </a:lnTo>
                    <a:lnTo>
                      <a:pt x="13828" y="21600"/>
                    </a:lnTo>
                    <a:lnTo>
                      <a:pt x="15014" y="14499"/>
                    </a:lnTo>
                    <a:lnTo>
                      <a:pt x="21193" y="14499"/>
                    </a:lnTo>
                    <a:cubicBezTo>
                      <a:pt x="21426" y="14499"/>
                      <a:pt x="21600" y="14309"/>
                      <a:pt x="21600" y="14025"/>
                    </a:cubicBezTo>
                    <a:cubicBezTo>
                      <a:pt x="21600" y="13741"/>
                      <a:pt x="21426" y="13552"/>
                      <a:pt x="21193" y="13552"/>
                    </a:cubicBezTo>
                    <a:lnTo>
                      <a:pt x="443" y="13552"/>
                    </a:lnTo>
                    <a:close/>
                    <a:moveTo>
                      <a:pt x="7578" y="14499"/>
                    </a:moveTo>
                    <a:lnTo>
                      <a:pt x="14146" y="14499"/>
                    </a:lnTo>
                    <a:lnTo>
                      <a:pt x="13102" y="20890"/>
                    </a:lnTo>
                    <a:lnTo>
                      <a:pt x="8640" y="20890"/>
                    </a:lnTo>
                    <a:lnTo>
                      <a:pt x="7578" y="1449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215" name="Google Shape;215;p32"/>
          <p:cNvGrpSpPr/>
          <p:nvPr/>
        </p:nvGrpSpPr>
        <p:grpSpPr>
          <a:xfrm>
            <a:off x="5660652" y="982284"/>
            <a:ext cx="992470" cy="971147"/>
            <a:chOff x="7469324" y="633437"/>
            <a:chExt cx="1322940" cy="1294863"/>
          </a:xfrm>
        </p:grpSpPr>
        <p:grpSp>
          <p:nvGrpSpPr>
            <p:cNvPr id="216" name="Google Shape;216;p32"/>
            <p:cNvGrpSpPr/>
            <p:nvPr/>
          </p:nvGrpSpPr>
          <p:grpSpPr>
            <a:xfrm>
              <a:off x="7469324" y="830150"/>
              <a:ext cx="1322940" cy="1098150"/>
              <a:chOff x="745938" y="559625"/>
              <a:chExt cx="1490133" cy="1098150"/>
            </a:xfrm>
          </p:grpSpPr>
          <p:sp>
            <p:nvSpPr>
              <p:cNvPr id="217" name="Google Shape;217;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8" name="Google Shape;218;p32"/>
              <p:cNvSpPr txBox="1"/>
              <p:nvPr/>
            </p:nvSpPr>
            <p:spPr>
              <a:xfrm>
                <a:off x="749571" y="766775"/>
                <a:ext cx="1486500" cy="8910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Business Processes and Value</a:t>
                </a:r>
                <a:endParaRPr b="0" i="0" sz="1100" u="none" cap="none" strike="noStrike">
                  <a:solidFill>
                    <a:srgbClr val="FFFFFF"/>
                  </a:solidFill>
                  <a:latin typeface="Arial"/>
                  <a:ea typeface="Arial"/>
                  <a:cs typeface="Arial"/>
                  <a:sym typeface="Arial"/>
                </a:endParaRPr>
              </a:p>
            </p:txBody>
          </p:sp>
        </p:grpSp>
        <p:grpSp>
          <p:nvGrpSpPr>
            <p:cNvPr id="219" name="Google Shape;219;p32"/>
            <p:cNvGrpSpPr/>
            <p:nvPr/>
          </p:nvGrpSpPr>
          <p:grpSpPr>
            <a:xfrm>
              <a:off x="7932088" y="633437"/>
              <a:ext cx="397500" cy="396900"/>
              <a:chOff x="7932088" y="633437"/>
              <a:chExt cx="397500" cy="396900"/>
            </a:xfrm>
          </p:grpSpPr>
          <p:sp>
            <p:nvSpPr>
              <p:cNvPr id="220" name="Google Shape;220;p32"/>
              <p:cNvSpPr/>
              <p:nvPr/>
            </p:nvSpPr>
            <p:spPr>
              <a:xfrm>
                <a:off x="793208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21" name="Google Shape;221;p32"/>
              <p:cNvSpPr/>
              <p:nvPr/>
            </p:nvSpPr>
            <p:spPr>
              <a:xfrm>
                <a:off x="8030724" y="703091"/>
                <a:ext cx="200124" cy="257634"/>
              </a:xfrm>
              <a:custGeom>
                <a:rect b="b" l="l" r="r" t="t"/>
                <a:pathLst>
                  <a:path extrusionOk="0" h="21600" w="21600">
                    <a:moveTo>
                      <a:pt x="7307" y="0"/>
                    </a:moveTo>
                    <a:cubicBezTo>
                      <a:pt x="7030" y="0"/>
                      <a:pt x="6855" y="150"/>
                      <a:pt x="6855" y="366"/>
                    </a:cubicBezTo>
                    <a:lnTo>
                      <a:pt x="6855" y="9372"/>
                    </a:lnTo>
                    <a:lnTo>
                      <a:pt x="6798" y="9372"/>
                    </a:lnTo>
                    <a:lnTo>
                      <a:pt x="4105" y="5184"/>
                    </a:lnTo>
                    <a:cubicBezTo>
                      <a:pt x="4043" y="5112"/>
                      <a:pt x="4010" y="5062"/>
                      <a:pt x="3917" y="5038"/>
                    </a:cubicBezTo>
                    <a:lnTo>
                      <a:pt x="678" y="3588"/>
                    </a:lnTo>
                    <a:cubicBezTo>
                      <a:pt x="492" y="3516"/>
                      <a:pt x="312" y="3516"/>
                      <a:pt x="188" y="3588"/>
                    </a:cubicBezTo>
                    <a:cubicBezTo>
                      <a:pt x="33" y="3708"/>
                      <a:pt x="0" y="3810"/>
                      <a:pt x="0" y="3954"/>
                    </a:cubicBezTo>
                    <a:lnTo>
                      <a:pt x="471" y="6809"/>
                    </a:lnTo>
                    <a:cubicBezTo>
                      <a:pt x="471" y="6820"/>
                      <a:pt x="468" y="6838"/>
                      <a:pt x="471" y="6853"/>
                    </a:cubicBezTo>
                    <a:cubicBezTo>
                      <a:pt x="463" y="6933"/>
                      <a:pt x="367" y="7000"/>
                      <a:pt x="433" y="7073"/>
                    </a:cubicBezTo>
                    <a:cubicBezTo>
                      <a:pt x="491" y="7119"/>
                      <a:pt x="577" y="7133"/>
                      <a:pt x="659" y="7161"/>
                    </a:cubicBezTo>
                    <a:lnTo>
                      <a:pt x="2071" y="9372"/>
                    </a:lnTo>
                    <a:lnTo>
                      <a:pt x="1695" y="9372"/>
                    </a:lnTo>
                    <a:cubicBezTo>
                      <a:pt x="1414" y="9372"/>
                      <a:pt x="1224" y="9520"/>
                      <a:pt x="1224" y="9738"/>
                    </a:cubicBezTo>
                    <a:lnTo>
                      <a:pt x="1224" y="19433"/>
                    </a:lnTo>
                    <a:cubicBezTo>
                      <a:pt x="1224" y="20645"/>
                      <a:pt x="2452" y="21600"/>
                      <a:pt x="4011" y="21600"/>
                    </a:cubicBezTo>
                    <a:lnTo>
                      <a:pt x="14180" y="21600"/>
                    </a:lnTo>
                    <a:cubicBezTo>
                      <a:pt x="15802" y="21600"/>
                      <a:pt x="16949" y="20645"/>
                      <a:pt x="16949" y="19433"/>
                    </a:cubicBezTo>
                    <a:lnTo>
                      <a:pt x="16949" y="16489"/>
                    </a:lnTo>
                    <a:lnTo>
                      <a:pt x="17871" y="16489"/>
                    </a:lnTo>
                    <a:cubicBezTo>
                      <a:pt x="20067" y="16489"/>
                      <a:pt x="21600" y="15255"/>
                      <a:pt x="21600" y="13619"/>
                    </a:cubicBezTo>
                    <a:cubicBezTo>
                      <a:pt x="21600" y="11983"/>
                      <a:pt x="20004" y="10763"/>
                      <a:pt x="17871" y="10763"/>
                    </a:cubicBezTo>
                    <a:lnTo>
                      <a:pt x="16949" y="10763"/>
                    </a:lnTo>
                    <a:lnTo>
                      <a:pt x="16949" y="9738"/>
                    </a:lnTo>
                    <a:cubicBezTo>
                      <a:pt x="16949" y="9520"/>
                      <a:pt x="16758" y="9372"/>
                      <a:pt x="16478" y="9372"/>
                    </a:cubicBezTo>
                    <a:lnTo>
                      <a:pt x="16195" y="9372"/>
                    </a:lnTo>
                    <a:lnTo>
                      <a:pt x="17965" y="5799"/>
                    </a:lnTo>
                    <a:cubicBezTo>
                      <a:pt x="18395" y="5761"/>
                      <a:pt x="18766" y="5662"/>
                      <a:pt x="19095" y="5404"/>
                    </a:cubicBezTo>
                    <a:cubicBezTo>
                      <a:pt x="20026" y="4820"/>
                      <a:pt x="20385" y="3622"/>
                      <a:pt x="20075" y="2504"/>
                    </a:cubicBezTo>
                    <a:cubicBezTo>
                      <a:pt x="19702" y="1265"/>
                      <a:pt x="18536" y="370"/>
                      <a:pt x="16892" y="29"/>
                    </a:cubicBezTo>
                    <a:cubicBezTo>
                      <a:pt x="16706" y="5"/>
                      <a:pt x="16496" y="54"/>
                      <a:pt x="16402" y="176"/>
                    </a:cubicBezTo>
                    <a:cubicBezTo>
                      <a:pt x="16340" y="273"/>
                      <a:pt x="16309" y="459"/>
                      <a:pt x="16402" y="556"/>
                    </a:cubicBezTo>
                    <a:cubicBezTo>
                      <a:pt x="17085" y="1407"/>
                      <a:pt x="16559" y="1892"/>
                      <a:pt x="15969" y="2475"/>
                    </a:cubicBezTo>
                    <a:cubicBezTo>
                      <a:pt x="15690" y="2718"/>
                      <a:pt x="15465" y="2993"/>
                      <a:pt x="15310" y="3236"/>
                    </a:cubicBezTo>
                    <a:cubicBezTo>
                      <a:pt x="14909" y="3976"/>
                      <a:pt x="15125" y="4713"/>
                      <a:pt x="15800" y="5228"/>
                    </a:cubicBezTo>
                    <a:lnTo>
                      <a:pt x="13258" y="8830"/>
                    </a:lnTo>
                    <a:lnTo>
                      <a:pt x="13258" y="7498"/>
                    </a:lnTo>
                    <a:lnTo>
                      <a:pt x="13258" y="366"/>
                    </a:lnTo>
                    <a:cubicBezTo>
                      <a:pt x="13258" y="149"/>
                      <a:pt x="13064" y="0"/>
                      <a:pt x="12787" y="0"/>
                    </a:cubicBezTo>
                    <a:lnTo>
                      <a:pt x="7307" y="0"/>
                    </a:lnTo>
                    <a:close/>
                    <a:moveTo>
                      <a:pt x="7778" y="703"/>
                    </a:moveTo>
                    <a:lnTo>
                      <a:pt x="12335" y="703"/>
                    </a:lnTo>
                    <a:lnTo>
                      <a:pt x="12335" y="2021"/>
                    </a:lnTo>
                    <a:lnTo>
                      <a:pt x="10056" y="2021"/>
                    </a:lnTo>
                    <a:cubicBezTo>
                      <a:pt x="9779" y="2021"/>
                      <a:pt x="9585" y="2184"/>
                      <a:pt x="9585" y="2475"/>
                    </a:cubicBezTo>
                    <a:cubicBezTo>
                      <a:pt x="9585" y="2733"/>
                      <a:pt x="9779" y="2958"/>
                      <a:pt x="10056" y="2958"/>
                    </a:cubicBezTo>
                    <a:lnTo>
                      <a:pt x="12335" y="2958"/>
                    </a:lnTo>
                    <a:lnTo>
                      <a:pt x="12335" y="3515"/>
                    </a:lnTo>
                    <a:lnTo>
                      <a:pt x="10998" y="3515"/>
                    </a:lnTo>
                    <a:cubicBezTo>
                      <a:pt x="10724" y="3515"/>
                      <a:pt x="10546" y="3702"/>
                      <a:pt x="10546" y="3983"/>
                    </a:cubicBezTo>
                    <a:cubicBezTo>
                      <a:pt x="10546" y="4264"/>
                      <a:pt x="10724" y="4452"/>
                      <a:pt x="10998" y="4452"/>
                    </a:cubicBezTo>
                    <a:lnTo>
                      <a:pt x="12335" y="4452"/>
                    </a:lnTo>
                    <a:lnTo>
                      <a:pt x="12335" y="4906"/>
                    </a:lnTo>
                    <a:lnTo>
                      <a:pt x="10056" y="4906"/>
                    </a:lnTo>
                    <a:cubicBezTo>
                      <a:pt x="9779" y="4906"/>
                      <a:pt x="9585" y="5093"/>
                      <a:pt x="9585" y="5374"/>
                    </a:cubicBezTo>
                    <a:cubicBezTo>
                      <a:pt x="9585" y="5656"/>
                      <a:pt x="9779" y="5843"/>
                      <a:pt x="10056" y="5843"/>
                    </a:cubicBezTo>
                    <a:lnTo>
                      <a:pt x="12335" y="5843"/>
                    </a:lnTo>
                    <a:lnTo>
                      <a:pt x="12335" y="7029"/>
                    </a:lnTo>
                    <a:lnTo>
                      <a:pt x="10998" y="7029"/>
                    </a:lnTo>
                    <a:cubicBezTo>
                      <a:pt x="10724" y="7029"/>
                      <a:pt x="10546" y="7217"/>
                      <a:pt x="10546" y="7498"/>
                    </a:cubicBezTo>
                    <a:cubicBezTo>
                      <a:pt x="10546" y="7779"/>
                      <a:pt x="10724" y="7966"/>
                      <a:pt x="10998" y="7966"/>
                    </a:cubicBezTo>
                    <a:lnTo>
                      <a:pt x="12335" y="7966"/>
                    </a:lnTo>
                    <a:lnTo>
                      <a:pt x="12335" y="9270"/>
                    </a:lnTo>
                    <a:lnTo>
                      <a:pt x="7778" y="9270"/>
                    </a:lnTo>
                    <a:lnTo>
                      <a:pt x="7778" y="703"/>
                    </a:lnTo>
                    <a:close/>
                    <a:moveTo>
                      <a:pt x="17589" y="1054"/>
                    </a:moveTo>
                    <a:cubicBezTo>
                      <a:pt x="18426" y="1419"/>
                      <a:pt x="18978" y="1970"/>
                      <a:pt x="19133" y="2724"/>
                    </a:cubicBezTo>
                    <a:cubicBezTo>
                      <a:pt x="19412" y="3550"/>
                      <a:pt x="19132" y="4478"/>
                      <a:pt x="18512" y="4891"/>
                    </a:cubicBezTo>
                    <a:cubicBezTo>
                      <a:pt x="18306" y="5029"/>
                      <a:pt x="18081" y="5099"/>
                      <a:pt x="17834" y="5125"/>
                    </a:cubicBezTo>
                    <a:cubicBezTo>
                      <a:pt x="17813" y="5117"/>
                      <a:pt x="17838" y="5088"/>
                      <a:pt x="17815" y="5081"/>
                    </a:cubicBezTo>
                    <a:cubicBezTo>
                      <a:pt x="17773" y="5068"/>
                      <a:pt x="17746" y="5126"/>
                      <a:pt x="17702" y="5125"/>
                    </a:cubicBezTo>
                    <a:cubicBezTo>
                      <a:pt x="17462" y="5132"/>
                      <a:pt x="17206" y="5106"/>
                      <a:pt x="16930" y="5008"/>
                    </a:cubicBezTo>
                    <a:cubicBezTo>
                      <a:pt x="16123" y="4717"/>
                      <a:pt x="15785" y="4137"/>
                      <a:pt x="16158" y="3529"/>
                    </a:cubicBezTo>
                    <a:cubicBezTo>
                      <a:pt x="16251" y="3359"/>
                      <a:pt x="16430" y="3162"/>
                      <a:pt x="16647" y="2943"/>
                    </a:cubicBezTo>
                    <a:cubicBezTo>
                      <a:pt x="17113" y="2482"/>
                      <a:pt x="17775" y="1881"/>
                      <a:pt x="17589" y="1054"/>
                    </a:cubicBezTo>
                    <a:close/>
                    <a:moveTo>
                      <a:pt x="1092" y="4554"/>
                    </a:moveTo>
                    <a:lnTo>
                      <a:pt x="2862" y="5345"/>
                    </a:lnTo>
                    <a:lnTo>
                      <a:pt x="1356" y="6136"/>
                    </a:lnTo>
                    <a:lnTo>
                      <a:pt x="1092" y="4554"/>
                    </a:lnTo>
                    <a:close/>
                    <a:moveTo>
                      <a:pt x="16572" y="5638"/>
                    </a:moveTo>
                    <a:cubicBezTo>
                      <a:pt x="16715" y="5684"/>
                      <a:pt x="16862" y="5681"/>
                      <a:pt x="17005" y="5711"/>
                    </a:cubicBezTo>
                    <a:lnTo>
                      <a:pt x="15216" y="9372"/>
                    </a:lnTo>
                    <a:lnTo>
                      <a:pt x="13973" y="9372"/>
                    </a:lnTo>
                    <a:lnTo>
                      <a:pt x="16572" y="5638"/>
                    </a:lnTo>
                    <a:close/>
                    <a:moveTo>
                      <a:pt x="3578" y="5843"/>
                    </a:moveTo>
                    <a:lnTo>
                      <a:pt x="5744" y="9270"/>
                    </a:lnTo>
                    <a:lnTo>
                      <a:pt x="3070" y="9270"/>
                    </a:lnTo>
                    <a:lnTo>
                      <a:pt x="1601" y="6897"/>
                    </a:lnTo>
                    <a:lnTo>
                      <a:pt x="3578" y="5843"/>
                    </a:lnTo>
                    <a:close/>
                    <a:moveTo>
                      <a:pt x="2166" y="10104"/>
                    </a:moveTo>
                    <a:lnTo>
                      <a:pt x="16045" y="10104"/>
                    </a:lnTo>
                    <a:lnTo>
                      <a:pt x="16045" y="11100"/>
                    </a:lnTo>
                    <a:cubicBezTo>
                      <a:pt x="16044" y="11109"/>
                      <a:pt x="16026" y="11106"/>
                      <a:pt x="16026" y="11115"/>
                    </a:cubicBezTo>
                    <a:cubicBezTo>
                      <a:pt x="16026" y="11124"/>
                      <a:pt x="16044" y="11121"/>
                      <a:pt x="16045" y="11129"/>
                    </a:cubicBezTo>
                    <a:lnTo>
                      <a:pt x="16045" y="16108"/>
                    </a:lnTo>
                    <a:cubicBezTo>
                      <a:pt x="16044" y="16117"/>
                      <a:pt x="16026" y="16114"/>
                      <a:pt x="16026" y="16123"/>
                    </a:cubicBezTo>
                    <a:cubicBezTo>
                      <a:pt x="16026" y="16132"/>
                      <a:pt x="16044" y="16129"/>
                      <a:pt x="16045" y="16138"/>
                    </a:cubicBezTo>
                    <a:lnTo>
                      <a:pt x="16045" y="19433"/>
                    </a:lnTo>
                    <a:cubicBezTo>
                      <a:pt x="16045" y="20257"/>
                      <a:pt x="15241" y="20868"/>
                      <a:pt x="14180" y="20868"/>
                    </a:cubicBezTo>
                    <a:lnTo>
                      <a:pt x="4011" y="20868"/>
                    </a:lnTo>
                    <a:cubicBezTo>
                      <a:pt x="3013" y="20868"/>
                      <a:pt x="2166" y="20233"/>
                      <a:pt x="2166" y="19433"/>
                    </a:cubicBezTo>
                    <a:lnTo>
                      <a:pt x="2166" y="10104"/>
                    </a:lnTo>
                    <a:close/>
                    <a:moveTo>
                      <a:pt x="16949" y="11481"/>
                    </a:moveTo>
                    <a:lnTo>
                      <a:pt x="17871" y="11481"/>
                    </a:lnTo>
                    <a:cubicBezTo>
                      <a:pt x="19503" y="11481"/>
                      <a:pt x="20658" y="12368"/>
                      <a:pt x="20658" y="13619"/>
                    </a:cubicBezTo>
                    <a:cubicBezTo>
                      <a:pt x="20658" y="14870"/>
                      <a:pt x="19503" y="15757"/>
                      <a:pt x="17871" y="15757"/>
                    </a:cubicBezTo>
                    <a:lnTo>
                      <a:pt x="16949" y="15757"/>
                    </a:lnTo>
                    <a:lnTo>
                      <a:pt x="16949" y="114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grpSp>
        <p:nvGrpSpPr>
          <p:cNvPr id="222" name="Google Shape;222;p32"/>
          <p:cNvGrpSpPr/>
          <p:nvPr/>
        </p:nvGrpSpPr>
        <p:grpSpPr>
          <a:xfrm>
            <a:off x="7747191" y="982284"/>
            <a:ext cx="992470" cy="971147"/>
            <a:chOff x="10250635" y="633437"/>
            <a:chExt cx="1322940" cy="1294863"/>
          </a:xfrm>
        </p:grpSpPr>
        <p:grpSp>
          <p:nvGrpSpPr>
            <p:cNvPr id="223" name="Google Shape;223;p32"/>
            <p:cNvGrpSpPr/>
            <p:nvPr/>
          </p:nvGrpSpPr>
          <p:grpSpPr>
            <a:xfrm>
              <a:off x="10250635" y="830150"/>
              <a:ext cx="1322940" cy="1098150"/>
              <a:chOff x="745938" y="559625"/>
              <a:chExt cx="1490133" cy="1098150"/>
            </a:xfrm>
          </p:grpSpPr>
          <p:sp>
            <p:nvSpPr>
              <p:cNvPr id="224" name="Google Shape;224;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5" name="Google Shape;225;p32"/>
              <p:cNvSpPr txBox="1"/>
              <p:nvPr/>
            </p:nvSpPr>
            <p:spPr>
              <a:xfrm>
                <a:off x="749571" y="766775"/>
                <a:ext cx="1486500" cy="8910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Architecture</a:t>
                </a:r>
                <a:endParaRPr b="1" i="0" sz="1100" u="none" cap="none" strike="noStrike">
                  <a:solidFill>
                    <a:srgbClr val="FFFFFF"/>
                  </a:solidFill>
                  <a:latin typeface="Arial"/>
                  <a:ea typeface="Arial"/>
                  <a:cs typeface="Arial"/>
                  <a:sym typeface="Arial"/>
                </a:endParaRPr>
              </a:p>
            </p:txBody>
          </p:sp>
        </p:grpSp>
        <p:grpSp>
          <p:nvGrpSpPr>
            <p:cNvPr id="226" name="Google Shape;226;p32"/>
            <p:cNvGrpSpPr/>
            <p:nvPr/>
          </p:nvGrpSpPr>
          <p:grpSpPr>
            <a:xfrm>
              <a:off x="10713388" y="633437"/>
              <a:ext cx="397500" cy="396900"/>
              <a:chOff x="10713388" y="633437"/>
              <a:chExt cx="397500" cy="396900"/>
            </a:xfrm>
          </p:grpSpPr>
          <p:sp>
            <p:nvSpPr>
              <p:cNvPr id="227" name="Google Shape;227;p32"/>
              <p:cNvSpPr/>
              <p:nvPr/>
            </p:nvSpPr>
            <p:spPr>
              <a:xfrm>
                <a:off x="1071338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28" name="Google Shape;228;p32"/>
              <p:cNvSpPr/>
              <p:nvPr/>
            </p:nvSpPr>
            <p:spPr>
              <a:xfrm>
                <a:off x="10813825" y="702176"/>
                <a:ext cx="207630" cy="246294"/>
              </a:xfrm>
              <a:custGeom>
                <a:rect b="b" l="l" r="r" t="t"/>
                <a:pathLst>
                  <a:path extrusionOk="0" h="21600" w="21600">
                    <a:moveTo>
                      <a:pt x="6735" y="0"/>
                    </a:moveTo>
                    <a:cubicBezTo>
                      <a:pt x="6457" y="0"/>
                      <a:pt x="6304" y="140"/>
                      <a:pt x="6304" y="278"/>
                    </a:cubicBezTo>
                    <a:cubicBezTo>
                      <a:pt x="6304" y="278"/>
                      <a:pt x="6304" y="281"/>
                      <a:pt x="6304" y="2585"/>
                    </a:cubicBezTo>
                    <a:cubicBezTo>
                      <a:pt x="6304" y="2757"/>
                      <a:pt x="6457" y="2863"/>
                      <a:pt x="6735" y="2863"/>
                    </a:cubicBezTo>
                    <a:cubicBezTo>
                      <a:pt x="6735" y="2863"/>
                      <a:pt x="7570" y="2863"/>
                      <a:pt x="7648" y="2863"/>
                    </a:cubicBezTo>
                    <a:lnTo>
                      <a:pt x="7648" y="3803"/>
                    </a:lnTo>
                    <a:cubicBezTo>
                      <a:pt x="5141" y="3999"/>
                      <a:pt x="3187" y="5269"/>
                      <a:pt x="3187" y="6880"/>
                    </a:cubicBezTo>
                    <a:cubicBezTo>
                      <a:pt x="3187" y="6970"/>
                      <a:pt x="3260" y="7047"/>
                      <a:pt x="3273" y="7136"/>
                    </a:cubicBezTo>
                    <a:cubicBezTo>
                      <a:pt x="3266" y="7146"/>
                      <a:pt x="3244" y="7146"/>
                      <a:pt x="3238" y="7157"/>
                    </a:cubicBezTo>
                    <a:cubicBezTo>
                      <a:pt x="3238" y="7157"/>
                      <a:pt x="3251" y="7159"/>
                      <a:pt x="0" y="21290"/>
                    </a:cubicBezTo>
                    <a:cubicBezTo>
                      <a:pt x="0" y="21427"/>
                      <a:pt x="107" y="21566"/>
                      <a:pt x="327" y="21600"/>
                    </a:cubicBezTo>
                    <a:cubicBezTo>
                      <a:pt x="327" y="21600"/>
                      <a:pt x="320" y="21600"/>
                      <a:pt x="431" y="21600"/>
                    </a:cubicBezTo>
                    <a:cubicBezTo>
                      <a:pt x="596" y="21600"/>
                      <a:pt x="772" y="21532"/>
                      <a:pt x="827" y="21429"/>
                    </a:cubicBezTo>
                    <a:cubicBezTo>
                      <a:pt x="827" y="21429"/>
                      <a:pt x="3857" y="16978"/>
                      <a:pt x="5460" y="14624"/>
                    </a:cubicBezTo>
                    <a:cubicBezTo>
                      <a:pt x="6359" y="14738"/>
                      <a:pt x="7310" y="14838"/>
                      <a:pt x="8285" y="14838"/>
                    </a:cubicBezTo>
                    <a:cubicBezTo>
                      <a:pt x="9264" y="14838"/>
                      <a:pt x="10209" y="14760"/>
                      <a:pt x="11127" y="14635"/>
                    </a:cubicBezTo>
                    <a:cubicBezTo>
                      <a:pt x="11911" y="15792"/>
                      <a:pt x="11129" y="14638"/>
                      <a:pt x="15726" y="21429"/>
                    </a:cubicBezTo>
                    <a:cubicBezTo>
                      <a:pt x="15781" y="21532"/>
                      <a:pt x="15941" y="21600"/>
                      <a:pt x="16105" y="21600"/>
                    </a:cubicBezTo>
                    <a:lnTo>
                      <a:pt x="16226" y="21600"/>
                    </a:lnTo>
                    <a:cubicBezTo>
                      <a:pt x="16445" y="21566"/>
                      <a:pt x="16608" y="21427"/>
                      <a:pt x="16553" y="21290"/>
                    </a:cubicBezTo>
                    <a:cubicBezTo>
                      <a:pt x="16553" y="21290"/>
                      <a:pt x="15309" y="15893"/>
                      <a:pt x="14813" y="13727"/>
                    </a:cubicBezTo>
                    <a:cubicBezTo>
                      <a:pt x="18855" y="12298"/>
                      <a:pt x="21600" y="9618"/>
                      <a:pt x="21600" y="6516"/>
                    </a:cubicBezTo>
                    <a:cubicBezTo>
                      <a:pt x="21600" y="6516"/>
                      <a:pt x="21599" y="6516"/>
                      <a:pt x="20773" y="6516"/>
                    </a:cubicBezTo>
                    <a:cubicBezTo>
                      <a:pt x="20773" y="9333"/>
                      <a:pt x="18320" y="11788"/>
                      <a:pt x="14693" y="13150"/>
                    </a:cubicBezTo>
                    <a:cubicBezTo>
                      <a:pt x="14238" y="11162"/>
                      <a:pt x="14685" y="13150"/>
                      <a:pt x="13315" y="7157"/>
                    </a:cubicBezTo>
                    <a:cubicBezTo>
                      <a:pt x="13315" y="7157"/>
                      <a:pt x="13237" y="7100"/>
                      <a:pt x="13229" y="7093"/>
                    </a:cubicBezTo>
                    <a:cubicBezTo>
                      <a:pt x="13237" y="7019"/>
                      <a:pt x="13298" y="6955"/>
                      <a:pt x="13298" y="6880"/>
                    </a:cubicBezTo>
                    <a:cubicBezTo>
                      <a:pt x="13298" y="5282"/>
                      <a:pt x="11375" y="4026"/>
                      <a:pt x="8940" y="3814"/>
                    </a:cubicBezTo>
                    <a:lnTo>
                      <a:pt x="8940" y="2863"/>
                    </a:lnTo>
                    <a:cubicBezTo>
                      <a:pt x="9396" y="2863"/>
                      <a:pt x="8941" y="2863"/>
                      <a:pt x="9853" y="2863"/>
                    </a:cubicBezTo>
                    <a:cubicBezTo>
                      <a:pt x="10075" y="2863"/>
                      <a:pt x="10300" y="2757"/>
                      <a:pt x="10300" y="2585"/>
                    </a:cubicBezTo>
                    <a:cubicBezTo>
                      <a:pt x="10300" y="2585"/>
                      <a:pt x="10300" y="2582"/>
                      <a:pt x="10300" y="278"/>
                    </a:cubicBezTo>
                    <a:cubicBezTo>
                      <a:pt x="10301" y="140"/>
                      <a:pt x="10075" y="0"/>
                      <a:pt x="9853" y="0"/>
                    </a:cubicBezTo>
                    <a:cubicBezTo>
                      <a:pt x="9853" y="0"/>
                      <a:pt x="9848" y="0"/>
                      <a:pt x="6735" y="0"/>
                    </a:cubicBezTo>
                    <a:close/>
                    <a:moveTo>
                      <a:pt x="7183" y="555"/>
                    </a:moveTo>
                    <a:cubicBezTo>
                      <a:pt x="7183" y="555"/>
                      <a:pt x="7181" y="555"/>
                      <a:pt x="9405" y="555"/>
                    </a:cubicBezTo>
                    <a:cubicBezTo>
                      <a:pt x="9405" y="556"/>
                      <a:pt x="9405" y="551"/>
                      <a:pt x="9405" y="2339"/>
                    </a:cubicBezTo>
                    <a:cubicBezTo>
                      <a:pt x="9405" y="2339"/>
                      <a:pt x="9406" y="2339"/>
                      <a:pt x="7183" y="2339"/>
                    </a:cubicBezTo>
                    <a:lnTo>
                      <a:pt x="7183" y="555"/>
                    </a:lnTo>
                    <a:close/>
                    <a:moveTo>
                      <a:pt x="8268" y="4273"/>
                    </a:moveTo>
                    <a:cubicBezTo>
                      <a:pt x="10532" y="4273"/>
                      <a:pt x="12471" y="5441"/>
                      <a:pt x="12471" y="6880"/>
                    </a:cubicBezTo>
                    <a:cubicBezTo>
                      <a:pt x="12471" y="7144"/>
                      <a:pt x="12339" y="7384"/>
                      <a:pt x="12212" y="7627"/>
                    </a:cubicBezTo>
                    <a:cubicBezTo>
                      <a:pt x="12159" y="7734"/>
                      <a:pt x="12131" y="7848"/>
                      <a:pt x="12057" y="7948"/>
                    </a:cubicBezTo>
                    <a:cubicBezTo>
                      <a:pt x="11882" y="8177"/>
                      <a:pt x="11639" y="8378"/>
                      <a:pt x="11368" y="8567"/>
                    </a:cubicBezTo>
                    <a:cubicBezTo>
                      <a:pt x="11298" y="8617"/>
                      <a:pt x="11255" y="8681"/>
                      <a:pt x="11179" y="8728"/>
                    </a:cubicBezTo>
                    <a:cubicBezTo>
                      <a:pt x="10421" y="9185"/>
                      <a:pt x="9389" y="9483"/>
                      <a:pt x="8285" y="9486"/>
                    </a:cubicBezTo>
                    <a:cubicBezTo>
                      <a:pt x="8183" y="9486"/>
                      <a:pt x="8093" y="9459"/>
                      <a:pt x="7992" y="9454"/>
                    </a:cubicBezTo>
                    <a:cubicBezTo>
                      <a:pt x="7532" y="9434"/>
                      <a:pt x="7091" y="9389"/>
                      <a:pt x="6683" y="9283"/>
                    </a:cubicBezTo>
                    <a:cubicBezTo>
                      <a:pt x="6563" y="9252"/>
                      <a:pt x="6470" y="9193"/>
                      <a:pt x="6356" y="9155"/>
                    </a:cubicBezTo>
                    <a:cubicBezTo>
                      <a:pt x="6023" y="9044"/>
                      <a:pt x="5698" y="8919"/>
                      <a:pt x="5426" y="8760"/>
                    </a:cubicBezTo>
                    <a:cubicBezTo>
                      <a:pt x="5241" y="8651"/>
                      <a:pt x="5112" y="8514"/>
                      <a:pt x="4961" y="8386"/>
                    </a:cubicBezTo>
                    <a:cubicBezTo>
                      <a:pt x="4813" y="8262"/>
                      <a:pt x="4659" y="8140"/>
                      <a:pt x="4547" y="8001"/>
                    </a:cubicBezTo>
                    <a:cubicBezTo>
                      <a:pt x="4430" y="7852"/>
                      <a:pt x="4360" y="7685"/>
                      <a:pt x="4289" y="7520"/>
                    </a:cubicBezTo>
                    <a:cubicBezTo>
                      <a:pt x="4197" y="7309"/>
                      <a:pt x="4082" y="7106"/>
                      <a:pt x="4082" y="6880"/>
                    </a:cubicBezTo>
                    <a:cubicBezTo>
                      <a:pt x="4082" y="5441"/>
                      <a:pt x="5949" y="4273"/>
                      <a:pt x="8268" y="4273"/>
                    </a:cubicBezTo>
                    <a:close/>
                    <a:moveTo>
                      <a:pt x="6597" y="6495"/>
                    </a:moveTo>
                    <a:lnTo>
                      <a:pt x="6597" y="7296"/>
                    </a:lnTo>
                    <a:lnTo>
                      <a:pt x="9904" y="7296"/>
                    </a:lnTo>
                    <a:lnTo>
                      <a:pt x="9904" y="6495"/>
                    </a:lnTo>
                    <a:lnTo>
                      <a:pt x="6597" y="6495"/>
                    </a:lnTo>
                    <a:close/>
                    <a:moveTo>
                      <a:pt x="3841" y="8396"/>
                    </a:moveTo>
                    <a:cubicBezTo>
                      <a:pt x="3927" y="8492"/>
                      <a:pt x="4101" y="8542"/>
                      <a:pt x="4203" y="8631"/>
                    </a:cubicBezTo>
                    <a:cubicBezTo>
                      <a:pt x="4484" y="8877"/>
                      <a:pt x="4785" y="9096"/>
                      <a:pt x="5167" y="9283"/>
                    </a:cubicBezTo>
                    <a:cubicBezTo>
                      <a:pt x="5479" y="9439"/>
                      <a:pt x="5787" y="9581"/>
                      <a:pt x="6149" y="9689"/>
                    </a:cubicBezTo>
                    <a:cubicBezTo>
                      <a:pt x="6223" y="9710"/>
                      <a:pt x="6280" y="9745"/>
                      <a:pt x="6356" y="9764"/>
                    </a:cubicBezTo>
                    <a:cubicBezTo>
                      <a:pt x="6770" y="9873"/>
                      <a:pt x="7197" y="9960"/>
                      <a:pt x="7648" y="9999"/>
                    </a:cubicBezTo>
                    <a:cubicBezTo>
                      <a:pt x="7648" y="9999"/>
                      <a:pt x="7659" y="9999"/>
                      <a:pt x="1378" y="19271"/>
                    </a:cubicBezTo>
                    <a:cubicBezTo>
                      <a:pt x="1378" y="19271"/>
                      <a:pt x="1362" y="19277"/>
                      <a:pt x="3841" y="8396"/>
                    </a:cubicBezTo>
                    <a:close/>
                    <a:moveTo>
                      <a:pt x="12712" y="8396"/>
                    </a:moveTo>
                    <a:cubicBezTo>
                      <a:pt x="12712" y="8396"/>
                      <a:pt x="13634" y="12350"/>
                      <a:pt x="13883" y="13428"/>
                    </a:cubicBezTo>
                    <a:cubicBezTo>
                      <a:pt x="13166" y="13654"/>
                      <a:pt x="12414" y="13835"/>
                      <a:pt x="11627" y="13973"/>
                    </a:cubicBezTo>
                    <a:cubicBezTo>
                      <a:pt x="10746" y="12675"/>
                      <a:pt x="11637" y="13971"/>
                      <a:pt x="8940" y="9999"/>
                    </a:cubicBezTo>
                    <a:cubicBezTo>
                      <a:pt x="9973" y="9913"/>
                      <a:pt x="10823" y="9592"/>
                      <a:pt x="11558" y="9187"/>
                    </a:cubicBezTo>
                    <a:cubicBezTo>
                      <a:pt x="11766" y="9073"/>
                      <a:pt x="11934" y="8947"/>
                      <a:pt x="12109" y="8813"/>
                    </a:cubicBezTo>
                    <a:cubicBezTo>
                      <a:pt x="12302" y="8666"/>
                      <a:pt x="12563" y="8563"/>
                      <a:pt x="12712" y="8396"/>
                    </a:cubicBezTo>
                    <a:close/>
                    <a:moveTo>
                      <a:pt x="8285" y="10458"/>
                    </a:moveTo>
                    <a:cubicBezTo>
                      <a:pt x="8292" y="10468"/>
                      <a:pt x="10443" y="13632"/>
                      <a:pt x="10783" y="14133"/>
                    </a:cubicBezTo>
                    <a:cubicBezTo>
                      <a:pt x="9976" y="14235"/>
                      <a:pt x="9139" y="14282"/>
                      <a:pt x="8285" y="14282"/>
                    </a:cubicBezTo>
                    <a:cubicBezTo>
                      <a:pt x="7435" y="14283"/>
                      <a:pt x="6629" y="14199"/>
                      <a:pt x="5822" y="14090"/>
                    </a:cubicBezTo>
                    <a:cubicBezTo>
                      <a:pt x="6817" y="12630"/>
                      <a:pt x="6063" y="13721"/>
                      <a:pt x="8285" y="10458"/>
                    </a:cubicBezTo>
                    <a:close/>
                    <a:moveTo>
                      <a:pt x="14004" y="14005"/>
                    </a:moveTo>
                    <a:cubicBezTo>
                      <a:pt x="14328" y="15406"/>
                      <a:pt x="14007" y="14001"/>
                      <a:pt x="15227" y="19271"/>
                    </a:cubicBezTo>
                    <a:cubicBezTo>
                      <a:pt x="15227" y="19271"/>
                      <a:pt x="12843" y="15759"/>
                      <a:pt x="11971" y="14475"/>
                    </a:cubicBezTo>
                    <a:cubicBezTo>
                      <a:pt x="12671" y="14349"/>
                      <a:pt x="13357" y="14198"/>
                      <a:pt x="14004" y="14005"/>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800"/>
                  <a:buFont typeface="Arial"/>
                  <a:buNone/>
                </a:pPr>
                <a:r>
                  <a:t/>
                </a:r>
                <a:endParaRPr b="0" baseline="30000" i="0" sz="800" u="none" cap="none" strike="noStrike">
                  <a:solidFill>
                    <a:srgbClr val="205CA0"/>
                  </a:solidFill>
                  <a:latin typeface="Arial"/>
                  <a:ea typeface="Arial"/>
                  <a:cs typeface="Arial"/>
                  <a:sym typeface="Arial"/>
                </a:endParaRPr>
              </a:p>
            </p:txBody>
          </p:sp>
        </p:grpSp>
      </p:grpSp>
      <p:grpSp>
        <p:nvGrpSpPr>
          <p:cNvPr id="229" name="Google Shape;229;p32"/>
          <p:cNvGrpSpPr/>
          <p:nvPr/>
        </p:nvGrpSpPr>
        <p:grpSpPr>
          <a:xfrm>
            <a:off x="3574121" y="982284"/>
            <a:ext cx="992470" cy="971278"/>
            <a:chOff x="4688024" y="633437"/>
            <a:chExt cx="1322940" cy="1295038"/>
          </a:xfrm>
        </p:grpSpPr>
        <p:grpSp>
          <p:nvGrpSpPr>
            <p:cNvPr id="230" name="Google Shape;230;p32"/>
            <p:cNvGrpSpPr/>
            <p:nvPr/>
          </p:nvGrpSpPr>
          <p:grpSpPr>
            <a:xfrm>
              <a:off x="4688024" y="830150"/>
              <a:ext cx="1322940" cy="1098325"/>
              <a:chOff x="745938" y="559625"/>
              <a:chExt cx="1490133" cy="1098325"/>
            </a:xfrm>
          </p:grpSpPr>
          <p:sp>
            <p:nvSpPr>
              <p:cNvPr id="231" name="Google Shape;231;p32"/>
              <p:cNvSpPr/>
              <p:nvPr/>
            </p:nvSpPr>
            <p:spPr>
              <a:xfrm>
                <a:off x="745938" y="559625"/>
                <a:ext cx="1486500" cy="1088400"/>
              </a:xfrm>
              <a:prstGeom prst="round2SameRect">
                <a:avLst>
                  <a:gd fmla="val 16667" name="adj1"/>
                  <a:gd fmla="val 0" name="adj2"/>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2" name="Google Shape;232;p32"/>
              <p:cNvSpPr txBox="1"/>
              <p:nvPr/>
            </p:nvSpPr>
            <p:spPr>
              <a:xfrm>
                <a:off x="749571" y="877950"/>
                <a:ext cx="1486500" cy="780000"/>
              </a:xfrm>
              <a:prstGeom prst="rect">
                <a:avLst/>
              </a:prstGeom>
              <a:solidFill>
                <a:srgbClr val="5F9BDF"/>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Team Members</a:t>
                </a:r>
                <a:endParaRPr b="0" i="0" sz="1100" u="none" cap="none" strike="noStrike">
                  <a:solidFill>
                    <a:srgbClr val="FFFFFF"/>
                  </a:solidFill>
                  <a:latin typeface="Arial"/>
                  <a:ea typeface="Arial"/>
                  <a:cs typeface="Arial"/>
                  <a:sym typeface="Arial"/>
                </a:endParaRPr>
              </a:p>
            </p:txBody>
          </p:sp>
        </p:grpSp>
        <p:grpSp>
          <p:nvGrpSpPr>
            <p:cNvPr id="233" name="Google Shape;233;p32"/>
            <p:cNvGrpSpPr/>
            <p:nvPr/>
          </p:nvGrpSpPr>
          <p:grpSpPr>
            <a:xfrm>
              <a:off x="5150788" y="633437"/>
              <a:ext cx="397500" cy="396900"/>
              <a:chOff x="5150788" y="633437"/>
              <a:chExt cx="397500" cy="396900"/>
            </a:xfrm>
          </p:grpSpPr>
          <p:sp>
            <p:nvSpPr>
              <p:cNvPr id="234" name="Google Shape;234;p32"/>
              <p:cNvSpPr/>
              <p:nvPr/>
            </p:nvSpPr>
            <p:spPr>
              <a:xfrm>
                <a:off x="5150788" y="633437"/>
                <a:ext cx="397500" cy="396900"/>
              </a:xfrm>
              <a:prstGeom prst="ellipse">
                <a:avLst/>
              </a:prstGeom>
              <a:solidFill>
                <a:srgbClr val="3C78D8"/>
              </a:solidFill>
              <a:ln cap="flat"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35" name="Google Shape;235;p32"/>
              <p:cNvSpPr/>
              <p:nvPr/>
            </p:nvSpPr>
            <p:spPr>
              <a:xfrm>
                <a:off x="5242315" y="703096"/>
                <a:ext cx="214359" cy="257634"/>
              </a:xfrm>
              <a:custGeom>
                <a:rect b="b" l="l" r="r" t="t"/>
                <a:pathLst>
                  <a:path extrusionOk="0" h="21600" w="21522">
                    <a:moveTo>
                      <a:pt x="7793" y="0"/>
                    </a:moveTo>
                    <a:cubicBezTo>
                      <a:pt x="5603" y="0"/>
                      <a:pt x="5197" y="971"/>
                      <a:pt x="5197" y="1797"/>
                    </a:cubicBezTo>
                    <a:lnTo>
                      <a:pt x="5197" y="2137"/>
                    </a:lnTo>
                    <a:lnTo>
                      <a:pt x="451" y="2137"/>
                    </a:lnTo>
                    <a:cubicBezTo>
                      <a:pt x="277" y="2137"/>
                      <a:pt x="131" y="2219"/>
                      <a:pt x="44" y="2364"/>
                    </a:cubicBezTo>
                    <a:cubicBezTo>
                      <a:pt x="-43" y="2509"/>
                      <a:pt x="6" y="2656"/>
                      <a:pt x="122" y="2753"/>
                    </a:cubicBezTo>
                    <a:lnTo>
                      <a:pt x="5197" y="6963"/>
                    </a:lnTo>
                    <a:lnTo>
                      <a:pt x="5197" y="7918"/>
                    </a:lnTo>
                    <a:lnTo>
                      <a:pt x="451" y="7918"/>
                    </a:lnTo>
                    <a:cubicBezTo>
                      <a:pt x="277" y="7918"/>
                      <a:pt x="131" y="7999"/>
                      <a:pt x="44" y="8145"/>
                    </a:cubicBezTo>
                    <a:cubicBezTo>
                      <a:pt x="-43" y="8290"/>
                      <a:pt x="6" y="8436"/>
                      <a:pt x="122" y="8533"/>
                    </a:cubicBezTo>
                    <a:lnTo>
                      <a:pt x="5197" y="12759"/>
                    </a:lnTo>
                    <a:lnTo>
                      <a:pt x="5197" y="13601"/>
                    </a:lnTo>
                    <a:lnTo>
                      <a:pt x="451" y="13601"/>
                    </a:lnTo>
                    <a:cubicBezTo>
                      <a:pt x="277" y="13601"/>
                      <a:pt x="131" y="13667"/>
                      <a:pt x="44" y="13812"/>
                    </a:cubicBezTo>
                    <a:cubicBezTo>
                      <a:pt x="-43" y="13956"/>
                      <a:pt x="6" y="14104"/>
                      <a:pt x="122" y="14200"/>
                    </a:cubicBezTo>
                    <a:lnTo>
                      <a:pt x="5197" y="18394"/>
                    </a:lnTo>
                    <a:lnTo>
                      <a:pt x="5197" y="19430"/>
                    </a:lnTo>
                    <a:cubicBezTo>
                      <a:pt x="5197" y="20694"/>
                      <a:pt x="6275" y="21600"/>
                      <a:pt x="7793" y="21600"/>
                    </a:cubicBezTo>
                    <a:lnTo>
                      <a:pt x="13837" y="21600"/>
                    </a:lnTo>
                    <a:cubicBezTo>
                      <a:pt x="15385" y="21600"/>
                      <a:pt x="16452" y="20694"/>
                      <a:pt x="16452" y="19430"/>
                    </a:cubicBezTo>
                    <a:lnTo>
                      <a:pt x="16452" y="18297"/>
                    </a:lnTo>
                    <a:lnTo>
                      <a:pt x="21392" y="14200"/>
                    </a:lnTo>
                    <a:cubicBezTo>
                      <a:pt x="21538" y="14104"/>
                      <a:pt x="21557" y="13956"/>
                      <a:pt x="21470" y="13812"/>
                    </a:cubicBezTo>
                    <a:cubicBezTo>
                      <a:pt x="21440" y="13667"/>
                      <a:pt x="21276" y="13601"/>
                      <a:pt x="21102" y="13601"/>
                    </a:cubicBezTo>
                    <a:lnTo>
                      <a:pt x="16452" y="13601"/>
                    </a:lnTo>
                    <a:lnTo>
                      <a:pt x="16452" y="12662"/>
                    </a:lnTo>
                    <a:lnTo>
                      <a:pt x="21392" y="8533"/>
                    </a:lnTo>
                    <a:cubicBezTo>
                      <a:pt x="21538" y="8436"/>
                      <a:pt x="21557" y="8290"/>
                      <a:pt x="21470" y="8145"/>
                    </a:cubicBezTo>
                    <a:cubicBezTo>
                      <a:pt x="21440" y="7999"/>
                      <a:pt x="21276" y="7918"/>
                      <a:pt x="21102" y="7918"/>
                    </a:cubicBezTo>
                    <a:lnTo>
                      <a:pt x="16452" y="7918"/>
                    </a:lnTo>
                    <a:lnTo>
                      <a:pt x="16452" y="6865"/>
                    </a:lnTo>
                    <a:lnTo>
                      <a:pt x="21392" y="2753"/>
                    </a:lnTo>
                    <a:cubicBezTo>
                      <a:pt x="21538" y="2656"/>
                      <a:pt x="21557" y="2509"/>
                      <a:pt x="21470" y="2364"/>
                    </a:cubicBezTo>
                    <a:cubicBezTo>
                      <a:pt x="21440" y="2219"/>
                      <a:pt x="21276" y="2137"/>
                      <a:pt x="21102" y="2137"/>
                    </a:cubicBezTo>
                    <a:lnTo>
                      <a:pt x="16452" y="2137"/>
                    </a:lnTo>
                    <a:cubicBezTo>
                      <a:pt x="16433" y="892"/>
                      <a:pt x="15342" y="0"/>
                      <a:pt x="13837" y="0"/>
                    </a:cubicBezTo>
                    <a:lnTo>
                      <a:pt x="7793" y="0"/>
                    </a:lnTo>
                    <a:close/>
                    <a:moveTo>
                      <a:pt x="7793" y="696"/>
                    </a:moveTo>
                    <a:lnTo>
                      <a:pt x="13837" y="696"/>
                    </a:lnTo>
                    <a:cubicBezTo>
                      <a:pt x="14888" y="696"/>
                      <a:pt x="15561" y="1295"/>
                      <a:pt x="15561" y="2170"/>
                    </a:cubicBezTo>
                    <a:lnTo>
                      <a:pt x="15561" y="2445"/>
                    </a:lnTo>
                    <a:cubicBezTo>
                      <a:pt x="15551" y="2477"/>
                      <a:pt x="15484" y="2475"/>
                      <a:pt x="15484" y="2510"/>
                    </a:cubicBezTo>
                    <a:cubicBezTo>
                      <a:pt x="15484" y="2550"/>
                      <a:pt x="15550" y="2541"/>
                      <a:pt x="15561" y="2575"/>
                    </a:cubicBezTo>
                    <a:lnTo>
                      <a:pt x="15561" y="8225"/>
                    </a:lnTo>
                    <a:cubicBezTo>
                      <a:pt x="15551" y="8259"/>
                      <a:pt x="15484" y="8252"/>
                      <a:pt x="15484" y="8290"/>
                    </a:cubicBezTo>
                    <a:cubicBezTo>
                      <a:pt x="15484" y="8330"/>
                      <a:pt x="15550" y="8321"/>
                      <a:pt x="15561" y="8355"/>
                    </a:cubicBezTo>
                    <a:lnTo>
                      <a:pt x="15561" y="13893"/>
                    </a:lnTo>
                    <a:cubicBezTo>
                      <a:pt x="15550" y="13927"/>
                      <a:pt x="15484" y="13918"/>
                      <a:pt x="15484" y="13957"/>
                    </a:cubicBezTo>
                    <a:cubicBezTo>
                      <a:pt x="15484" y="13997"/>
                      <a:pt x="15550" y="13988"/>
                      <a:pt x="15561" y="14022"/>
                    </a:cubicBezTo>
                    <a:lnTo>
                      <a:pt x="15561" y="19430"/>
                    </a:lnTo>
                    <a:cubicBezTo>
                      <a:pt x="15561" y="20305"/>
                      <a:pt x="14888" y="20871"/>
                      <a:pt x="13837" y="20871"/>
                    </a:cubicBezTo>
                    <a:lnTo>
                      <a:pt x="7793" y="20871"/>
                    </a:lnTo>
                    <a:cubicBezTo>
                      <a:pt x="6742" y="20871"/>
                      <a:pt x="6049" y="20305"/>
                      <a:pt x="6049" y="19430"/>
                    </a:cubicBezTo>
                    <a:lnTo>
                      <a:pt x="6049" y="1797"/>
                    </a:lnTo>
                    <a:cubicBezTo>
                      <a:pt x="6049" y="1214"/>
                      <a:pt x="6275" y="696"/>
                      <a:pt x="7793" y="696"/>
                    </a:cubicBezTo>
                    <a:close/>
                    <a:moveTo>
                      <a:pt x="10737" y="2137"/>
                    </a:moveTo>
                    <a:cubicBezTo>
                      <a:pt x="9059" y="2137"/>
                      <a:pt x="7754" y="3284"/>
                      <a:pt x="7754" y="4663"/>
                    </a:cubicBezTo>
                    <a:cubicBezTo>
                      <a:pt x="7754" y="6066"/>
                      <a:pt x="9088" y="7141"/>
                      <a:pt x="10737" y="7141"/>
                    </a:cubicBezTo>
                    <a:cubicBezTo>
                      <a:pt x="12416" y="7141"/>
                      <a:pt x="13760" y="6066"/>
                      <a:pt x="13760" y="4663"/>
                    </a:cubicBezTo>
                    <a:cubicBezTo>
                      <a:pt x="13759" y="3284"/>
                      <a:pt x="12387" y="2137"/>
                      <a:pt x="10737" y="2137"/>
                    </a:cubicBezTo>
                    <a:close/>
                    <a:moveTo>
                      <a:pt x="1458" y="2850"/>
                    </a:moveTo>
                    <a:lnTo>
                      <a:pt x="5197" y="2850"/>
                    </a:lnTo>
                    <a:lnTo>
                      <a:pt x="5197" y="5959"/>
                    </a:lnTo>
                    <a:lnTo>
                      <a:pt x="1458" y="2850"/>
                    </a:lnTo>
                    <a:close/>
                    <a:moveTo>
                      <a:pt x="10737" y="2850"/>
                    </a:moveTo>
                    <a:cubicBezTo>
                      <a:pt x="11953" y="2850"/>
                      <a:pt x="12888" y="3671"/>
                      <a:pt x="12888" y="4663"/>
                    </a:cubicBezTo>
                    <a:cubicBezTo>
                      <a:pt x="12888" y="5679"/>
                      <a:pt x="11924" y="6444"/>
                      <a:pt x="10737" y="6444"/>
                    </a:cubicBezTo>
                    <a:cubicBezTo>
                      <a:pt x="9522" y="6445"/>
                      <a:pt x="8607" y="5679"/>
                      <a:pt x="8607" y="4663"/>
                    </a:cubicBezTo>
                    <a:cubicBezTo>
                      <a:pt x="8607" y="3671"/>
                      <a:pt x="9551" y="2850"/>
                      <a:pt x="10737" y="2850"/>
                    </a:cubicBezTo>
                    <a:close/>
                    <a:moveTo>
                      <a:pt x="16452" y="2850"/>
                    </a:moveTo>
                    <a:lnTo>
                      <a:pt x="20075" y="2850"/>
                    </a:lnTo>
                    <a:lnTo>
                      <a:pt x="16452" y="5845"/>
                    </a:lnTo>
                    <a:lnTo>
                      <a:pt x="16452" y="2850"/>
                    </a:lnTo>
                    <a:close/>
                    <a:moveTo>
                      <a:pt x="10737" y="7918"/>
                    </a:moveTo>
                    <a:cubicBezTo>
                      <a:pt x="9059" y="7918"/>
                      <a:pt x="7754" y="9065"/>
                      <a:pt x="7754" y="10444"/>
                    </a:cubicBezTo>
                    <a:cubicBezTo>
                      <a:pt x="7754" y="11847"/>
                      <a:pt x="9088" y="12921"/>
                      <a:pt x="10737" y="12921"/>
                    </a:cubicBezTo>
                    <a:cubicBezTo>
                      <a:pt x="12416" y="12921"/>
                      <a:pt x="13760" y="11847"/>
                      <a:pt x="13760" y="10444"/>
                    </a:cubicBezTo>
                    <a:cubicBezTo>
                      <a:pt x="13759" y="9065"/>
                      <a:pt x="12387" y="7918"/>
                      <a:pt x="10737" y="7918"/>
                    </a:cubicBezTo>
                    <a:close/>
                    <a:moveTo>
                      <a:pt x="1458" y="8646"/>
                    </a:moveTo>
                    <a:lnTo>
                      <a:pt x="5197" y="8646"/>
                    </a:lnTo>
                    <a:lnTo>
                      <a:pt x="5197" y="11739"/>
                    </a:lnTo>
                    <a:lnTo>
                      <a:pt x="1458" y="8646"/>
                    </a:lnTo>
                    <a:close/>
                    <a:moveTo>
                      <a:pt x="10737" y="8646"/>
                    </a:moveTo>
                    <a:cubicBezTo>
                      <a:pt x="11953" y="8646"/>
                      <a:pt x="12888" y="9452"/>
                      <a:pt x="12888" y="10444"/>
                    </a:cubicBezTo>
                    <a:cubicBezTo>
                      <a:pt x="12888" y="11460"/>
                      <a:pt x="11924" y="12225"/>
                      <a:pt x="10737" y="12225"/>
                    </a:cubicBezTo>
                    <a:cubicBezTo>
                      <a:pt x="9522" y="12225"/>
                      <a:pt x="8607" y="11460"/>
                      <a:pt x="8607" y="10444"/>
                    </a:cubicBezTo>
                    <a:cubicBezTo>
                      <a:pt x="8607" y="9452"/>
                      <a:pt x="9551" y="8646"/>
                      <a:pt x="10737" y="8646"/>
                    </a:cubicBezTo>
                    <a:close/>
                    <a:moveTo>
                      <a:pt x="16452" y="8646"/>
                    </a:moveTo>
                    <a:lnTo>
                      <a:pt x="20075" y="8646"/>
                    </a:lnTo>
                    <a:lnTo>
                      <a:pt x="16452" y="11642"/>
                    </a:lnTo>
                    <a:lnTo>
                      <a:pt x="16452" y="8646"/>
                    </a:lnTo>
                    <a:close/>
                    <a:moveTo>
                      <a:pt x="10737" y="13601"/>
                    </a:moveTo>
                    <a:cubicBezTo>
                      <a:pt x="9059" y="13601"/>
                      <a:pt x="7754" y="14698"/>
                      <a:pt x="7754" y="16095"/>
                    </a:cubicBezTo>
                    <a:cubicBezTo>
                      <a:pt x="7754" y="17491"/>
                      <a:pt x="9088" y="18604"/>
                      <a:pt x="10737" y="18604"/>
                    </a:cubicBezTo>
                    <a:cubicBezTo>
                      <a:pt x="12416" y="18604"/>
                      <a:pt x="13760" y="17491"/>
                      <a:pt x="13760" y="16095"/>
                    </a:cubicBezTo>
                    <a:cubicBezTo>
                      <a:pt x="13759" y="14699"/>
                      <a:pt x="12387" y="13601"/>
                      <a:pt x="10737" y="13601"/>
                    </a:cubicBezTo>
                    <a:close/>
                    <a:moveTo>
                      <a:pt x="1458" y="14314"/>
                    </a:moveTo>
                    <a:lnTo>
                      <a:pt x="5197" y="14314"/>
                    </a:lnTo>
                    <a:lnTo>
                      <a:pt x="5197" y="17390"/>
                    </a:lnTo>
                    <a:lnTo>
                      <a:pt x="1458" y="14314"/>
                    </a:lnTo>
                    <a:close/>
                    <a:moveTo>
                      <a:pt x="10737" y="14314"/>
                    </a:moveTo>
                    <a:cubicBezTo>
                      <a:pt x="11953" y="14314"/>
                      <a:pt x="12888" y="15108"/>
                      <a:pt x="12888" y="16095"/>
                    </a:cubicBezTo>
                    <a:cubicBezTo>
                      <a:pt x="12888" y="17106"/>
                      <a:pt x="11924" y="17876"/>
                      <a:pt x="10737" y="17876"/>
                    </a:cubicBezTo>
                    <a:cubicBezTo>
                      <a:pt x="9522" y="17876"/>
                      <a:pt x="8607" y="17106"/>
                      <a:pt x="8607" y="16095"/>
                    </a:cubicBezTo>
                    <a:cubicBezTo>
                      <a:pt x="8607" y="15108"/>
                      <a:pt x="9551" y="14314"/>
                      <a:pt x="10737" y="14314"/>
                    </a:cubicBezTo>
                    <a:close/>
                    <a:moveTo>
                      <a:pt x="16452" y="14314"/>
                    </a:moveTo>
                    <a:lnTo>
                      <a:pt x="20075" y="14314"/>
                    </a:lnTo>
                    <a:lnTo>
                      <a:pt x="16452" y="17293"/>
                    </a:lnTo>
                    <a:lnTo>
                      <a:pt x="16452" y="143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grpSp>
      </p:grpSp>
      <p:sp>
        <p:nvSpPr>
          <p:cNvPr id="236" name="Google Shape;236;p32"/>
          <p:cNvSpPr/>
          <p:nvPr/>
        </p:nvSpPr>
        <p:spPr>
          <a:xfrm>
            <a:off x="442395"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7" name="Google Shape;237;p32"/>
          <p:cNvSpPr txBox="1"/>
          <p:nvPr/>
        </p:nvSpPr>
        <p:spPr>
          <a:xfrm>
            <a:off x="470541"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Business Objectives</a:t>
            </a:r>
            <a:endParaRPr b="0" i="0" sz="900" u="none" cap="none" strike="noStrike">
              <a:solidFill>
                <a:srgbClr val="434343"/>
              </a:solidFill>
              <a:latin typeface="Arial"/>
              <a:ea typeface="Arial"/>
              <a:cs typeface="Arial"/>
              <a:sym typeface="Arial"/>
            </a:endParaRPr>
          </a:p>
        </p:txBody>
      </p:sp>
      <p:sp>
        <p:nvSpPr>
          <p:cNvPr id="238" name="Google Shape;238;p32"/>
          <p:cNvSpPr/>
          <p:nvPr/>
        </p:nvSpPr>
        <p:spPr>
          <a:xfrm>
            <a:off x="442395"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9" name="Google Shape;239;p32"/>
          <p:cNvSpPr txBox="1"/>
          <p:nvPr/>
        </p:nvSpPr>
        <p:spPr>
          <a:xfrm>
            <a:off x="442353"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Success Metrics</a:t>
            </a:r>
            <a:endParaRPr b="0" i="0" sz="900" u="none" cap="none" strike="noStrike">
              <a:solidFill>
                <a:srgbClr val="434343"/>
              </a:solidFill>
              <a:latin typeface="Arial"/>
              <a:ea typeface="Arial"/>
              <a:cs typeface="Arial"/>
              <a:sym typeface="Arial"/>
            </a:endParaRPr>
          </a:p>
        </p:txBody>
      </p:sp>
      <p:sp>
        <p:nvSpPr>
          <p:cNvPr id="240" name="Google Shape;240;p32"/>
          <p:cNvSpPr/>
          <p:nvPr/>
        </p:nvSpPr>
        <p:spPr>
          <a:xfrm>
            <a:off x="442395"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1" name="Google Shape;241;p32"/>
          <p:cNvSpPr txBox="1"/>
          <p:nvPr/>
        </p:nvSpPr>
        <p:spPr>
          <a:xfrm>
            <a:off x="470541" y="3530306"/>
            <a:ext cx="936300" cy="5853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Obstacles</a:t>
            </a:r>
            <a:endParaRPr b="0" i="0" sz="900" u="none" cap="none" strike="noStrike">
              <a:solidFill>
                <a:srgbClr val="434343"/>
              </a:solidFill>
              <a:latin typeface="Arial"/>
              <a:ea typeface="Arial"/>
              <a:cs typeface="Arial"/>
              <a:sym typeface="Arial"/>
            </a:endParaRPr>
          </a:p>
        </p:txBody>
      </p:sp>
      <p:sp>
        <p:nvSpPr>
          <p:cNvPr id="242" name="Google Shape;242;p32"/>
          <p:cNvSpPr/>
          <p:nvPr/>
        </p:nvSpPr>
        <p:spPr>
          <a:xfrm>
            <a:off x="442395"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3" name="Google Shape;243;p32"/>
          <p:cNvSpPr txBox="1"/>
          <p:nvPr/>
        </p:nvSpPr>
        <p:spPr>
          <a:xfrm>
            <a:off x="470541"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Stakeholder Management</a:t>
            </a:r>
            <a:endParaRPr b="0" i="0" sz="900" u="none" cap="none" strike="noStrike">
              <a:solidFill>
                <a:srgbClr val="434343"/>
              </a:solidFill>
              <a:latin typeface="Arial"/>
              <a:ea typeface="Arial"/>
              <a:cs typeface="Arial"/>
              <a:sym typeface="Arial"/>
            </a:endParaRPr>
          </a:p>
        </p:txBody>
      </p:sp>
      <p:sp>
        <p:nvSpPr>
          <p:cNvPr id="244" name="Google Shape;244;p32"/>
          <p:cNvSpPr/>
          <p:nvPr/>
        </p:nvSpPr>
        <p:spPr>
          <a:xfrm>
            <a:off x="1487633"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5" name="Google Shape;245;p32"/>
          <p:cNvSpPr txBox="1"/>
          <p:nvPr/>
        </p:nvSpPr>
        <p:spPr>
          <a:xfrm>
            <a:off x="1515780"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Communication Strategy</a:t>
            </a:r>
            <a:endParaRPr b="0" i="0" sz="900" u="none" cap="none" strike="noStrike">
              <a:solidFill>
                <a:srgbClr val="434343"/>
              </a:solidFill>
              <a:latin typeface="Arial"/>
              <a:ea typeface="Arial"/>
              <a:cs typeface="Arial"/>
              <a:sym typeface="Arial"/>
            </a:endParaRPr>
          </a:p>
        </p:txBody>
      </p:sp>
      <p:sp>
        <p:nvSpPr>
          <p:cNvPr id="246" name="Google Shape;246;p32"/>
          <p:cNvSpPr/>
          <p:nvPr/>
        </p:nvSpPr>
        <p:spPr>
          <a:xfrm>
            <a:off x="1487633"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7" name="Google Shape;247;p32"/>
          <p:cNvSpPr txBox="1"/>
          <p:nvPr/>
        </p:nvSpPr>
        <p:spPr>
          <a:xfrm>
            <a:off x="1487590"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Backlog Management</a:t>
            </a:r>
            <a:endParaRPr b="0" i="0" sz="900" u="none" cap="none" strike="noStrike">
              <a:solidFill>
                <a:srgbClr val="434343"/>
              </a:solidFill>
              <a:latin typeface="Arial"/>
              <a:ea typeface="Arial"/>
              <a:cs typeface="Arial"/>
              <a:sym typeface="Arial"/>
            </a:endParaRPr>
          </a:p>
        </p:txBody>
      </p:sp>
      <p:sp>
        <p:nvSpPr>
          <p:cNvPr id="248" name="Google Shape;248;p32"/>
          <p:cNvSpPr/>
          <p:nvPr/>
        </p:nvSpPr>
        <p:spPr>
          <a:xfrm>
            <a:off x="1487633"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9" name="Google Shape;249;p32"/>
          <p:cNvSpPr txBox="1"/>
          <p:nvPr/>
        </p:nvSpPr>
        <p:spPr>
          <a:xfrm>
            <a:off x="1515770" y="3521869"/>
            <a:ext cx="936300" cy="593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Principles of Software Engineering</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250" name="Google Shape;250;p32"/>
          <p:cNvSpPr/>
          <p:nvPr/>
        </p:nvSpPr>
        <p:spPr>
          <a:xfrm>
            <a:off x="1487633"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1" name="Google Shape;251;p32"/>
          <p:cNvSpPr txBox="1"/>
          <p:nvPr/>
        </p:nvSpPr>
        <p:spPr>
          <a:xfrm>
            <a:off x="1515780"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Data Architecture</a:t>
            </a:r>
            <a:endParaRPr b="0" i="0" sz="900" u="none" cap="none" strike="noStrike">
              <a:solidFill>
                <a:srgbClr val="434343"/>
              </a:solidFill>
              <a:latin typeface="Arial"/>
              <a:ea typeface="Arial"/>
              <a:cs typeface="Arial"/>
              <a:sym typeface="Arial"/>
            </a:endParaRPr>
          </a:p>
        </p:txBody>
      </p:sp>
      <p:sp>
        <p:nvSpPr>
          <p:cNvPr id="252" name="Google Shape;252;p32"/>
          <p:cNvSpPr/>
          <p:nvPr/>
        </p:nvSpPr>
        <p:spPr>
          <a:xfrm>
            <a:off x="2530892"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3" name="Google Shape;253;p32"/>
          <p:cNvSpPr txBox="1"/>
          <p:nvPr/>
        </p:nvSpPr>
        <p:spPr>
          <a:xfrm>
            <a:off x="2559039"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Team Structure</a:t>
            </a:r>
            <a:endParaRPr b="0" i="0" sz="900" u="none" cap="none" strike="noStrike">
              <a:solidFill>
                <a:srgbClr val="434343"/>
              </a:solidFill>
              <a:latin typeface="Arial"/>
              <a:ea typeface="Arial"/>
              <a:cs typeface="Arial"/>
              <a:sym typeface="Arial"/>
            </a:endParaRPr>
          </a:p>
        </p:txBody>
      </p:sp>
      <p:sp>
        <p:nvSpPr>
          <p:cNvPr id="254" name="Google Shape;254;p32"/>
          <p:cNvSpPr/>
          <p:nvPr/>
        </p:nvSpPr>
        <p:spPr>
          <a:xfrm>
            <a:off x="2530892"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5" name="Google Shape;255;p32"/>
          <p:cNvSpPr txBox="1"/>
          <p:nvPr/>
        </p:nvSpPr>
        <p:spPr>
          <a:xfrm>
            <a:off x="2530849"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Committees</a:t>
            </a:r>
            <a:endParaRPr b="0" i="0" sz="900" u="none" cap="none" strike="noStrike">
              <a:solidFill>
                <a:srgbClr val="434343"/>
              </a:solidFill>
              <a:latin typeface="Arial"/>
              <a:ea typeface="Arial"/>
              <a:cs typeface="Arial"/>
              <a:sym typeface="Arial"/>
            </a:endParaRPr>
          </a:p>
        </p:txBody>
      </p:sp>
      <p:sp>
        <p:nvSpPr>
          <p:cNvPr id="256" name="Google Shape;256;p32"/>
          <p:cNvSpPr/>
          <p:nvPr/>
        </p:nvSpPr>
        <p:spPr>
          <a:xfrm>
            <a:off x="2530892"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7" name="Google Shape;257;p32"/>
          <p:cNvSpPr txBox="1"/>
          <p:nvPr/>
        </p:nvSpPr>
        <p:spPr>
          <a:xfrm>
            <a:off x="2559039" y="3482779"/>
            <a:ext cx="936300" cy="632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Development Approach</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258" name="Google Shape;258;p32"/>
          <p:cNvSpPr/>
          <p:nvPr/>
        </p:nvSpPr>
        <p:spPr>
          <a:xfrm>
            <a:off x="2530892"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9" name="Google Shape;259;p32"/>
          <p:cNvSpPr txBox="1"/>
          <p:nvPr/>
        </p:nvSpPr>
        <p:spPr>
          <a:xfrm>
            <a:off x="2559039"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Support and Administration</a:t>
            </a:r>
            <a:endParaRPr b="0" i="0" sz="900" u="none" cap="none" strike="noStrike">
              <a:solidFill>
                <a:srgbClr val="434343"/>
              </a:solidFill>
              <a:latin typeface="Arial"/>
              <a:ea typeface="Arial"/>
              <a:cs typeface="Arial"/>
              <a:sym typeface="Arial"/>
            </a:endParaRPr>
          </a:p>
        </p:txBody>
      </p:sp>
      <p:sp>
        <p:nvSpPr>
          <p:cNvPr id="260" name="Google Shape;260;p32"/>
          <p:cNvSpPr/>
          <p:nvPr/>
        </p:nvSpPr>
        <p:spPr>
          <a:xfrm>
            <a:off x="3991058"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1" name="Google Shape;261;p32"/>
          <p:cNvSpPr/>
          <p:nvPr/>
        </p:nvSpPr>
        <p:spPr>
          <a:xfrm>
            <a:off x="3574160"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2" name="Google Shape;262;p32"/>
          <p:cNvSpPr txBox="1"/>
          <p:nvPr/>
        </p:nvSpPr>
        <p:spPr>
          <a:xfrm>
            <a:off x="3602307"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Roles</a:t>
            </a:r>
            <a:endParaRPr b="0" i="0" sz="900" u="none" cap="none" strike="noStrike">
              <a:solidFill>
                <a:srgbClr val="434343"/>
              </a:solidFill>
              <a:latin typeface="Arial"/>
              <a:ea typeface="Arial"/>
              <a:cs typeface="Arial"/>
              <a:sym typeface="Arial"/>
            </a:endParaRPr>
          </a:p>
        </p:txBody>
      </p:sp>
      <p:sp>
        <p:nvSpPr>
          <p:cNvPr id="263" name="Google Shape;263;p32"/>
          <p:cNvSpPr/>
          <p:nvPr/>
        </p:nvSpPr>
        <p:spPr>
          <a:xfrm>
            <a:off x="3574160"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4" name="Google Shape;264;p32"/>
          <p:cNvSpPr txBox="1"/>
          <p:nvPr/>
        </p:nvSpPr>
        <p:spPr>
          <a:xfrm>
            <a:off x="3574118"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Responsibilities</a:t>
            </a:r>
            <a:endParaRPr b="0" i="0" sz="900" u="none" cap="none" strike="noStrike">
              <a:solidFill>
                <a:srgbClr val="434343"/>
              </a:solidFill>
              <a:latin typeface="Arial"/>
              <a:ea typeface="Arial"/>
              <a:cs typeface="Arial"/>
              <a:sym typeface="Arial"/>
            </a:endParaRPr>
          </a:p>
        </p:txBody>
      </p:sp>
      <p:sp>
        <p:nvSpPr>
          <p:cNvPr id="265" name="Google Shape;265;p32"/>
          <p:cNvSpPr/>
          <p:nvPr/>
        </p:nvSpPr>
        <p:spPr>
          <a:xfrm>
            <a:off x="3574160"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6" name="Google Shape;266;p32"/>
          <p:cNvSpPr txBox="1"/>
          <p:nvPr/>
        </p:nvSpPr>
        <p:spPr>
          <a:xfrm>
            <a:off x="3602307" y="3530344"/>
            <a:ext cx="936300" cy="5853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Skills</a:t>
            </a:r>
            <a:endParaRPr b="0" i="0" sz="900" u="none" cap="none" strike="noStrike">
              <a:solidFill>
                <a:srgbClr val="434343"/>
              </a:solidFill>
              <a:latin typeface="Arial"/>
              <a:ea typeface="Arial"/>
              <a:cs typeface="Arial"/>
              <a:sym typeface="Arial"/>
            </a:endParaRPr>
          </a:p>
        </p:txBody>
      </p:sp>
      <p:sp>
        <p:nvSpPr>
          <p:cNvPr id="267" name="Google Shape;267;p32"/>
          <p:cNvSpPr/>
          <p:nvPr/>
        </p:nvSpPr>
        <p:spPr>
          <a:xfrm>
            <a:off x="3574160"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8" name="Google Shape;268;p32"/>
          <p:cNvSpPr txBox="1"/>
          <p:nvPr/>
        </p:nvSpPr>
        <p:spPr>
          <a:xfrm>
            <a:off x="3602307"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Partner Management</a:t>
            </a:r>
            <a:endParaRPr b="0" i="0" sz="900" u="none" cap="none" strike="noStrike">
              <a:solidFill>
                <a:srgbClr val="434343"/>
              </a:solidFill>
              <a:latin typeface="Arial"/>
              <a:ea typeface="Arial"/>
              <a:cs typeface="Arial"/>
              <a:sym typeface="Arial"/>
            </a:endParaRPr>
          </a:p>
        </p:txBody>
      </p:sp>
      <p:sp>
        <p:nvSpPr>
          <p:cNvPr id="269" name="Google Shape;269;p32"/>
          <p:cNvSpPr/>
          <p:nvPr/>
        </p:nvSpPr>
        <p:spPr>
          <a:xfrm>
            <a:off x="5036324"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0" name="Google Shape;270;p32"/>
          <p:cNvSpPr/>
          <p:nvPr/>
        </p:nvSpPr>
        <p:spPr>
          <a:xfrm>
            <a:off x="4619426"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1" name="Google Shape;271;p32"/>
          <p:cNvSpPr txBox="1"/>
          <p:nvPr/>
        </p:nvSpPr>
        <p:spPr>
          <a:xfrm>
            <a:off x="4647573"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Technology</a:t>
            </a:r>
            <a:endParaRPr b="0" i="0" sz="900" u="none" cap="none" strike="noStrike">
              <a:solidFill>
                <a:srgbClr val="434343"/>
              </a:solidFill>
              <a:latin typeface="Arial"/>
              <a:ea typeface="Arial"/>
              <a:cs typeface="Arial"/>
              <a:sym typeface="Arial"/>
            </a:endParaRPr>
          </a:p>
        </p:txBody>
      </p:sp>
      <p:sp>
        <p:nvSpPr>
          <p:cNvPr id="272" name="Google Shape;272;p32"/>
          <p:cNvSpPr/>
          <p:nvPr/>
        </p:nvSpPr>
        <p:spPr>
          <a:xfrm>
            <a:off x="4619426"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3" name="Google Shape;273;p32"/>
          <p:cNvSpPr txBox="1"/>
          <p:nvPr/>
        </p:nvSpPr>
        <p:spPr>
          <a:xfrm>
            <a:off x="4619384"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Business Process</a:t>
            </a:r>
            <a:endParaRPr b="0" i="0" sz="900" u="none" cap="none" strike="noStrike">
              <a:solidFill>
                <a:srgbClr val="434343"/>
              </a:solidFill>
              <a:latin typeface="Arial"/>
              <a:ea typeface="Arial"/>
              <a:cs typeface="Arial"/>
              <a:sym typeface="Arial"/>
            </a:endParaRPr>
          </a:p>
        </p:txBody>
      </p:sp>
      <p:sp>
        <p:nvSpPr>
          <p:cNvPr id="274" name="Google Shape;274;p32"/>
          <p:cNvSpPr/>
          <p:nvPr/>
        </p:nvSpPr>
        <p:spPr>
          <a:xfrm>
            <a:off x="4619426"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5" name="Google Shape;275;p32"/>
          <p:cNvSpPr txBox="1"/>
          <p:nvPr/>
        </p:nvSpPr>
        <p:spPr>
          <a:xfrm>
            <a:off x="4647570" y="3530344"/>
            <a:ext cx="936300" cy="5853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Personas</a:t>
            </a:r>
            <a:endParaRPr b="0" i="0" sz="900" u="none" cap="none" strike="noStrike">
              <a:solidFill>
                <a:srgbClr val="434343"/>
              </a:solidFill>
              <a:latin typeface="Arial"/>
              <a:ea typeface="Arial"/>
              <a:cs typeface="Arial"/>
              <a:sym typeface="Arial"/>
            </a:endParaRPr>
          </a:p>
        </p:txBody>
      </p:sp>
      <p:sp>
        <p:nvSpPr>
          <p:cNvPr id="276" name="Google Shape;276;p32"/>
          <p:cNvSpPr/>
          <p:nvPr/>
        </p:nvSpPr>
        <p:spPr>
          <a:xfrm>
            <a:off x="4619426"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7" name="Google Shape;277;p32"/>
          <p:cNvSpPr txBox="1"/>
          <p:nvPr/>
        </p:nvSpPr>
        <p:spPr>
          <a:xfrm>
            <a:off x="4647573"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Methodology</a:t>
            </a:r>
            <a:endParaRPr b="0" i="0" sz="900" u="none" cap="none" strike="noStrike">
              <a:solidFill>
                <a:srgbClr val="434343"/>
              </a:solidFill>
              <a:latin typeface="Arial"/>
              <a:ea typeface="Arial"/>
              <a:cs typeface="Arial"/>
              <a:sym typeface="Arial"/>
            </a:endParaRPr>
          </a:p>
        </p:txBody>
      </p:sp>
      <p:sp>
        <p:nvSpPr>
          <p:cNvPr id="278" name="Google Shape;278;p32"/>
          <p:cNvSpPr/>
          <p:nvPr/>
        </p:nvSpPr>
        <p:spPr>
          <a:xfrm>
            <a:off x="6077568"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79" name="Google Shape;279;p32"/>
          <p:cNvSpPr/>
          <p:nvPr/>
        </p:nvSpPr>
        <p:spPr>
          <a:xfrm>
            <a:off x="5660669"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0" name="Google Shape;280;p32"/>
          <p:cNvSpPr txBox="1"/>
          <p:nvPr/>
        </p:nvSpPr>
        <p:spPr>
          <a:xfrm>
            <a:off x="5688816"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Business Value</a:t>
            </a:r>
            <a:endParaRPr b="0" i="0" sz="900" u="none" cap="none" strike="noStrike">
              <a:solidFill>
                <a:srgbClr val="434343"/>
              </a:solidFill>
              <a:latin typeface="Arial"/>
              <a:ea typeface="Arial"/>
              <a:cs typeface="Arial"/>
              <a:sym typeface="Arial"/>
            </a:endParaRPr>
          </a:p>
        </p:txBody>
      </p:sp>
      <p:sp>
        <p:nvSpPr>
          <p:cNvPr id="281" name="Google Shape;281;p32"/>
          <p:cNvSpPr/>
          <p:nvPr/>
        </p:nvSpPr>
        <p:spPr>
          <a:xfrm>
            <a:off x="5660669"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2" name="Google Shape;282;p32"/>
          <p:cNvSpPr txBox="1"/>
          <p:nvPr/>
        </p:nvSpPr>
        <p:spPr>
          <a:xfrm>
            <a:off x="5660627"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Capabilities Maturity</a:t>
            </a:r>
            <a:endParaRPr b="0" i="0" sz="900" u="none" cap="none" strike="noStrike">
              <a:solidFill>
                <a:srgbClr val="434343"/>
              </a:solidFill>
              <a:latin typeface="Arial"/>
              <a:ea typeface="Arial"/>
              <a:cs typeface="Arial"/>
              <a:sym typeface="Arial"/>
            </a:endParaRPr>
          </a:p>
        </p:txBody>
      </p:sp>
      <p:sp>
        <p:nvSpPr>
          <p:cNvPr id="283" name="Google Shape;283;p32"/>
          <p:cNvSpPr/>
          <p:nvPr/>
        </p:nvSpPr>
        <p:spPr>
          <a:xfrm>
            <a:off x="5660669"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4" name="Google Shape;284;p32"/>
          <p:cNvSpPr txBox="1"/>
          <p:nvPr/>
        </p:nvSpPr>
        <p:spPr>
          <a:xfrm>
            <a:off x="5688809" y="3530344"/>
            <a:ext cx="936300" cy="5853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Prioritization</a:t>
            </a:r>
            <a:endParaRPr b="0" i="0" sz="900" u="none" cap="none" strike="noStrike">
              <a:solidFill>
                <a:srgbClr val="434343"/>
              </a:solidFill>
              <a:latin typeface="Arial"/>
              <a:ea typeface="Arial"/>
              <a:cs typeface="Arial"/>
              <a:sym typeface="Arial"/>
            </a:endParaRPr>
          </a:p>
        </p:txBody>
      </p:sp>
      <p:sp>
        <p:nvSpPr>
          <p:cNvPr id="285" name="Google Shape;285;p32"/>
          <p:cNvSpPr/>
          <p:nvPr/>
        </p:nvSpPr>
        <p:spPr>
          <a:xfrm>
            <a:off x="5660669"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32"/>
          <p:cNvSpPr txBox="1"/>
          <p:nvPr/>
        </p:nvSpPr>
        <p:spPr>
          <a:xfrm>
            <a:off x="5688816"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Success Metrics</a:t>
            </a:r>
            <a:endParaRPr b="0" i="0" sz="900" u="none" cap="none" strike="noStrike">
              <a:solidFill>
                <a:srgbClr val="434343"/>
              </a:solidFill>
              <a:latin typeface="Arial"/>
              <a:ea typeface="Arial"/>
              <a:cs typeface="Arial"/>
              <a:sym typeface="Arial"/>
            </a:endParaRPr>
          </a:p>
        </p:txBody>
      </p:sp>
      <p:sp>
        <p:nvSpPr>
          <p:cNvPr id="287" name="Google Shape;287;p32"/>
          <p:cNvSpPr/>
          <p:nvPr/>
        </p:nvSpPr>
        <p:spPr>
          <a:xfrm>
            <a:off x="7120836"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32"/>
          <p:cNvSpPr/>
          <p:nvPr/>
        </p:nvSpPr>
        <p:spPr>
          <a:xfrm>
            <a:off x="6703938"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9" name="Google Shape;289;p32"/>
          <p:cNvSpPr txBox="1"/>
          <p:nvPr/>
        </p:nvSpPr>
        <p:spPr>
          <a:xfrm>
            <a:off x="6732084"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World of Agility</a:t>
            </a:r>
            <a:endParaRPr b="0" i="0" sz="900" u="none" cap="none" strike="noStrike">
              <a:solidFill>
                <a:srgbClr val="434343"/>
              </a:solidFill>
              <a:latin typeface="Arial"/>
              <a:ea typeface="Arial"/>
              <a:cs typeface="Arial"/>
              <a:sym typeface="Arial"/>
            </a:endParaRPr>
          </a:p>
        </p:txBody>
      </p:sp>
      <p:sp>
        <p:nvSpPr>
          <p:cNvPr id="290" name="Google Shape;290;p32"/>
          <p:cNvSpPr/>
          <p:nvPr/>
        </p:nvSpPr>
        <p:spPr>
          <a:xfrm>
            <a:off x="6703938"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1" name="Google Shape;291;p32"/>
          <p:cNvSpPr txBox="1"/>
          <p:nvPr/>
        </p:nvSpPr>
        <p:spPr>
          <a:xfrm>
            <a:off x="6703896"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Behavior Change</a:t>
            </a:r>
            <a:endParaRPr b="0" i="0" sz="900" u="none" cap="none" strike="noStrike">
              <a:solidFill>
                <a:srgbClr val="434343"/>
              </a:solidFill>
              <a:latin typeface="Arial"/>
              <a:ea typeface="Arial"/>
              <a:cs typeface="Arial"/>
              <a:sym typeface="Arial"/>
            </a:endParaRPr>
          </a:p>
        </p:txBody>
      </p:sp>
      <p:sp>
        <p:nvSpPr>
          <p:cNvPr id="292" name="Google Shape;292;p32"/>
          <p:cNvSpPr/>
          <p:nvPr/>
        </p:nvSpPr>
        <p:spPr>
          <a:xfrm>
            <a:off x="6703938"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32"/>
          <p:cNvSpPr txBox="1"/>
          <p:nvPr/>
        </p:nvSpPr>
        <p:spPr>
          <a:xfrm>
            <a:off x="6732084" y="3482779"/>
            <a:ext cx="936300" cy="632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Minimum Viable Product</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294" name="Google Shape;294;p32"/>
          <p:cNvSpPr/>
          <p:nvPr/>
        </p:nvSpPr>
        <p:spPr>
          <a:xfrm>
            <a:off x="6703938"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32"/>
          <p:cNvSpPr txBox="1"/>
          <p:nvPr/>
        </p:nvSpPr>
        <p:spPr>
          <a:xfrm>
            <a:off x="6732084"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Continuous Improvement</a:t>
            </a:r>
            <a:endParaRPr b="0" i="0" sz="900" u="none" cap="none" strike="noStrike">
              <a:solidFill>
                <a:srgbClr val="434343"/>
              </a:solidFill>
              <a:latin typeface="Arial"/>
              <a:ea typeface="Arial"/>
              <a:cs typeface="Arial"/>
              <a:sym typeface="Arial"/>
            </a:endParaRPr>
          </a:p>
        </p:txBody>
      </p:sp>
      <p:sp>
        <p:nvSpPr>
          <p:cNvPr id="296" name="Google Shape;296;p32"/>
          <p:cNvSpPr/>
          <p:nvPr/>
        </p:nvSpPr>
        <p:spPr>
          <a:xfrm>
            <a:off x="8164076" y="1950244"/>
            <a:ext cx="162600" cy="2883600"/>
          </a:xfrm>
          <a:prstGeom prst="rect">
            <a:avLst/>
          </a:prstGeom>
          <a:solidFill>
            <a:srgbClr val="5F9B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7" name="Google Shape;297;p32"/>
          <p:cNvSpPr/>
          <p:nvPr/>
        </p:nvSpPr>
        <p:spPr>
          <a:xfrm>
            <a:off x="7747178" y="2046086"/>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8" name="Google Shape;298;p32"/>
          <p:cNvSpPr txBox="1"/>
          <p:nvPr/>
        </p:nvSpPr>
        <p:spPr>
          <a:xfrm>
            <a:off x="7775325" y="2046094"/>
            <a:ext cx="936300" cy="575700"/>
          </a:xfrm>
          <a:prstGeom prst="rect">
            <a:avLst/>
          </a:prstGeom>
          <a:noFill/>
          <a:ln>
            <a:noFill/>
          </a:ln>
        </p:spPr>
        <p:txBody>
          <a:bodyPr anchorCtr="0" anchor="ctr" bIns="0" lIns="68575" spcFirstLastPara="1" rIns="68575" wrap="square" tIns="0">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Solution Architecture</a:t>
            </a:r>
            <a:endParaRPr b="0" i="0" sz="900" u="none" cap="none" strike="noStrike">
              <a:solidFill>
                <a:srgbClr val="434343"/>
              </a:solidFill>
              <a:latin typeface="Arial"/>
              <a:ea typeface="Arial"/>
              <a:cs typeface="Arial"/>
              <a:sym typeface="Arial"/>
            </a:endParaRPr>
          </a:p>
        </p:txBody>
      </p:sp>
      <p:sp>
        <p:nvSpPr>
          <p:cNvPr id="299" name="Google Shape;299;p32"/>
          <p:cNvSpPr/>
          <p:nvPr/>
        </p:nvSpPr>
        <p:spPr>
          <a:xfrm>
            <a:off x="7747178" y="2764432"/>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0" name="Google Shape;300;p32"/>
          <p:cNvSpPr txBox="1"/>
          <p:nvPr/>
        </p:nvSpPr>
        <p:spPr>
          <a:xfrm>
            <a:off x="7747136" y="2764425"/>
            <a:ext cx="992400" cy="576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Technical Debt</a:t>
            </a:r>
            <a:endParaRPr b="0" i="0" sz="900" u="none" cap="none" strike="noStrike">
              <a:solidFill>
                <a:srgbClr val="434343"/>
              </a:solidFill>
              <a:latin typeface="Arial"/>
              <a:ea typeface="Arial"/>
              <a:cs typeface="Arial"/>
              <a:sym typeface="Arial"/>
            </a:endParaRPr>
          </a:p>
        </p:txBody>
      </p:sp>
      <p:sp>
        <p:nvSpPr>
          <p:cNvPr id="301" name="Google Shape;301;p32"/>
          <p:cNvSpPr/>
          <p:nvPr/>
        </p:nvSpPr>
        <p:spPr>
          <a:xfrm>
            <a:off x="7747178" y="3482777"/>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2" name="Google Shape;302;p32"/>
          <p:cNvSpPr txBox="1"/>
          <p:nvPr/>
        </p:nvSpPr>
        <p:spPr>
          <a:xfrm>
            <a:off x="7775325" y="3482779"/>
            <a:ext cx="936300" cy="632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br>
              <a:rPr b="0" i="0" lang="en" sz="900" u="none" cap="none" strike="noStrike">
                <a:solidFill>
                  <a:srgbClr val="434343"/>
                </a:solidFill>
                <a:latin typeface="Arial"/>
                <a:ea typeface="Arial"/>
                <a:cs typeface="Arial"/>
                <a:sym typeface="Arial"/>
              </a:rPr>
            </a:br>
            <a:r>
              <a:rPr b="0" i="0" lang="en" sz="900" u="none" cap="none" strike="noStrike">
                <a:solidFill>
                  <a:srgbClr val="434343"/>
                </a:solidFill>
                <a:latin typeface="Arial"/>
                <a:ea typeface="Arial"/>
                <a:cs typeface="Arial"/>
                <a:sym typeface="Arial"/>
              </a:rPr>
              <a:t>Technical Best Practices</a:t>
            </a:r>
            <a:endParaRPr b="0" i="0" sz="900" u="none" cap="none" strike="noStrike">
              <a:solidFill>
                <a:srgbClr val="434343"/>
              </a:solidFill>
              <a:latin typeface="Arial"/>
              <a:ea typeface="Arial"/>
              <a:cs typeface="Arial"/>
              <a:sym typeface="Arial"/>
            </a:endParaRPr>
          </a:p>
        </p:txBody>
      </p:sp>
      <p:sp>
        <p:nvSpPr>
          <p:cNvPr id="303" name="Google Shape;303;p32"/>
          <p:cNvSpPr/>
          <p:nvPr/>
        </p:nvSpPr>
        <p:spPr>
          <a:xfrm>
            <a:off x="7747178" y="4201123"/>
            <a:ext cx="992400" cy="632700"/>
          </a:xfrm>
          <a:prstGeom prst="roundRect">
            <a:avLst>
              <a:gd fmla="val 4727" name="adj"/>
            </a:avLst>
          </a:prstGeom>
          <a:solidFill>
            <a:srgbClr val="F3F3F3"/>
          </a:solidFill>
          <a:ln cap="flat" cmpd="sng" w="9525">
            <a:solidFill>
              <a:srgbClr val="3EA1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4" name="Google Shape;304;p32"/>
          <p:cNvSpPr txBox="1"/>
          <p:nvPr/>
        </p:nvSpPr>
        <p:spPr>
          <a:xfrm>
            <a:off x="7775325" y="4201125"/>
            <a:ext cx="936300" cy="585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50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Principles of Software Engineering</a:t>
            </a:r>
            <a:endParaRPr b="0" i="0" sz="900" u="none" cap="none" strike="noStrike">
              <a:solidFill>
                <a:srgbClr val="434343"/>
              </a:solidFill>
              <a:latin typeface="Arial"/>
              <a:ea typeface="Arial"/>
              <a:cs typeface="Arial"/>
              <a:sym typeface="Arial"/>
            </a:endParaRPr>
          </a:p>
        </p:txBody>
      </p:sp>
      <p:pic>
        <p:nvPicPr>
          <p:cNvPr descr="pasted-image.pdf" id="305" name="Google Shape;305;p32"/>
          <p:cNvPicPr preferRelativeResize="0"/>
          <p:nvPr/>
        </p:nvPicPr>
        <p:blipFill rotWithShape="1">
          <a:blip r:embed="rId2">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1_Custom Layout 1">
    <p:spTree>
      <p:nvGrpSpPr>
        <p:cNvPr id="306" name="Shape 306"/>
        <p:cNvGrpSpPr/>
        <p:nvPr/>
      </p:nvGrpSpPr>
      <p:grpSpPr>
        <a:xfrm>
          <a:off x="0" y="0"/>
          <a:ext cx="0" cy="0"/>
          <a:chOff x="0" y="0"/>
          <a:chExt cx="0" cy="0"/>
        </a:xfrm>
      </p:grpSpPr>
      <p:pic>
        <p:nvPicPr>
          <p:cNvPr descr="pasted-image.pdf" id="307" name="Google Shape;307;p33"/>
          <p:cNvPicPr preferRelativeResize="0"/>
          <p:nvPr/>
        </p:nvPicPr>
        <p:blipFill rotWithShape="1">
          <a:blip r:embed="rId2">
            <a:alphaModFix/>
          </a:blip>
          <a:srcRect b="0" l="0" r="0" t="0"/>
          <a:stretch/>
        </p:blipFill>
        <p:spPr>
          <a:xfrm>
            <a:off x="8275084" y="424094"/>
            <a:ext cx="475848" cy="333554"/>
          </a:xfrm>
          <a:prstGeom prst="rect">
            <a:avLst/>
          </a:prstGeom>
          <a:noFill/>
          <a:ln>
            <a:noFill/>
          </a:ln>
        </p:spPr>
      </p:pic>
      <p:graphicFrame>
        <p:nvGraphicFramePr>
          <p:cNvPr id="308" name="Google Shape;308;p33"/>
          <p:cNvGraphicFramePr/>
          <p:nvPr/>
        </p:nvGraphicFramePr>
        <p:xfrm>
          <a:off x="428695" y="907476"/>
          <a:ext cx="3000000" cy="3000000"/>
        </p:xfrm>
        <a:graphic>
          <a:graphicData uri="http://schemas.openxmlformats.org/drawingml/2006/table">
            <a:tbl>
              <a:tblPr>
                <a:noFill/>
                <a:tableStyleId>{A00A8F71-F6C2-4E08-BBE1-EDB19F2C4BA7}</a:tableStyleId>
              </a:tblPr>
              <a:tblGrid>
                <a:gridCol w="2424325"/>
                <a:gridCol w="337825"/>
                <a:gridCol w="2417175"/>
                <a:gridCol w="344950"/>
                <a:gridCol w="2410050"/>
                <a:gridCol w="352100"/>
              </a:tblGrid>
              <a:tr h="179075">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Vision and Strategy</a:t>
                      </a:r>
                      <a:endParaRPr b="1" sz="11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Governance</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New Ways of Working</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ctr">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Business Objectives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Communication Strategy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World of Agility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Success Metrics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Backlog Management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Behaviour Change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Obstacles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Principles of Software Engineering</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MVP</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Stakeholders Management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Data</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Continuous Improvement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Vision and Strategy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Governance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New Ways of Working</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r>
              <a:tr h="179075">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Operating Model</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Team Members</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Architecture</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ctr">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Team Structure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Roles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Solution Architecture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Committees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Responsibilities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Technical Debt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Development Approach</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Skills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Technical Best Practices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Support and Administration</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Partner Management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Software development lifecycle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b="1"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Operating Model</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Team Members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Architecture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38100" marR="0" rtl="0" algn="l">
                        <a:lnSpc>
                          <a:spcPct val="130000"/>
                        </a:lnSpc>
                        <a:spcBef>
                          <a:spcPts val="0"/>
                        </a:spcBef>
                        <a:spcAft>
                          <a:spcPts val="0"/>
                        </a:spcAft>
                        <a:buClr>
                          <a:srgbClr val="000000"/>
                        </a:buClr>
                        <a:buSzPts val="800"/>
                        <a:buFont typeface="Arial"/>
                        <a:buNone/>
                      </a:pPr>
                      <a:r>
                        <a:t/>
                      </a:r>
                      <a:endParaRPr sz="800" u="none" cap="none" strike="noStrike">
                        <a:solidFill>
                          <a:srgbClr val="43557B"/>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r>
              <a:tr h="179075">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Change Management</a:t>
                      </a:r>
                      <a:endParaRPr b="1" sz="11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rPr b="1" lang="en" sz="800" u="none" cap="none" strike="noStrike">
                          <a:solidFill>
                            <a:srgbClr val="FFFFFF"/>
                          </a:solidFill>
                        </a:rPr>
                        <a:t>Business Processes and Value</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a:txBody>
                    <a:bodyPr/>
                    <a:lstStyle/>
                    <a:p>
                      <a:pPr indent="0" lvl="0" marL="0" marR="0" rtl="0" algn="l">
                        <a:lnSpc>
                          <a:spcPct val="110000"/>
                        </a:lnSpc>
                        <a:spcBef>
                          <a:spcPts val="0"/>
                        </a:spcBef>
                        <a:spcAft>
                          <a:spcPts val="0"/>
                        </a:spcAft>
                        <a:buClr>
                          <a:srgbClr val="000000"/>
                        </a:buClr>
                        <a:buSzPts val="800"/>
                        <a:buFont typeface="Arial"/>
                        <a:buNone/>
                      </a:pPr>
                      <a:r>
                        <a:t/>
                      </a:r>
                      <a:endParaRPr b="1"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5F9BDF"/>
                    </a:solidFill>
                  </a:tcPr>
                </a:tc>
                <a:tc gridSpan="2" rowSpan="6">
                  <a:txBody>
                    <a:bodyPr/>
                    <a:lstStyle/>
                    <a:p>
                      <a:pPr indent="0" lvl="0" marL="0" marR="0" rtl="0" algn="ctr">
                        <a:lnSpc>
                          <a:spcPct val="110000"/>
                        </a:lnSpc>
                        <a:spcBef>
                          <a:spcPts val="0"/>
                        </a:spcBef>
                        <a:spcAft>
                          <a:spcPts val="0"/>
                        </a:spcAft>
                        <a:buClr>
                          <a:srgbClr val="000000"/>
                        </a:buClr>
                        <a:buSzPts val="800"/>
                        <a:buFont typeface="Arial"/>
                        <a:buNone/>
                      </a:pPr>
                      <a:r>
                        <a:rPr lang="en" sz="800" u="none" cap="none" strike="noStrike">
                          <a:solidFill>
                            <a:srgbClr val="FFFFFF"/>
                          </a:solidFill>
                        </a:rPr>
                        <a:t>Reserved for future use</a:t>
                      </a:r>
                      <a:endParaRPr sz="800" u="none" cap="none" strike="noStrike">
                        <a:solidFill>
                          <a:srgbClr val="FFFFFF"/>
                        </a:solidFill>
                      </a:endParaRPr>
                    </a:p>
                  </a:txBody>
                  <a:tcPr marT="0" marB="0" marR="68600" marL="686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B7B7B7"/>
                    </a:solidFill>
                  </a:tcPr>
                </a:tc>
                <a:tc rowSpan="6" hMerge="1"/>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Technology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Business Value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gridSpan="2" vMerge="1"/>
                <a:tc hMerge="1" vMerge="1"/>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Business Process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Capabilities Maturity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gridSpan="2" vMerge="1"/>
                <a:tc hMerge="1" vMerge="1"/>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People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Prioritization/Roadmap</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FFFFF"/>
                    </a:solidFill>
                  </a:tcPr>
                </a:tc>
                <a:tc gridSpan="2" vMerge="1"/>
                <a:tc hMerge="1" vMerge="1"/>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Methodology</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Success Metrics</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F8F8F8"/>
                    </a:solidFill>
                  </a:tcPr>
                </a:tc>
                <a:tc gridSpan="2" vMerge="1"/>
                <a:tc hMerge="1" vMerge="1"/>
              </a:tr>
              <a:tr h="189175">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Change Management</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rPr lang="en" sz="800" u="none" cap="none" strike="noStrike">
                          <a:solidFill>
                            <a:srgbClr val="434343"/>
                          </a:solidFill>
                        </a:rPr>
                        <a:t>Total for Business Processes and Value</a:t>
                      </a:r>
                      <a:endParaRPr sz="800" u="none" cap="none" strike="noStrike">
                        <a:solidFill>
                          <a:srgbClr val="434343"/>
                        </a:solidFill>
                      </a:endParaRPr>
                    </a:p>
                  </a:txBody>
                  <a:tcPr marT="34275" marB="0" marR="45700" marL="68575"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a:txBody>
                    <a:bodyPr/>
                    <a:lstStyle/>
                    <a:p>
                      <a:pPr indent="0" lvl="0" marL="0" marR="0" rtl="0" algn="l">
                        <a:lnSpc>
                          <a:spcPct val="130000"/>
                        </a:lnSpc>
                        <a:spcBef>
                          <a:spcPts val="0"/>
                        </a:spcBef>
                        <a:spcAft>
                          <a:spcPts val="0"/>
                        </a:spcAft>
                        <a:buClr>
                          <a:srgbClr val="000000"/>
                        </a:buClr>
                        <a:buSzPts val="800"/>
                        <a:buFont typeface="Arial"/>
                        <a:buNone/>
                      </a:pPr>
                      <a:r>
                        <a:t/>
                      </a:r>
                      <a:endParaRPr sz="800" u="none" cap="none" strike="noStrike">
                        <a:solidFill>
                          <a:srgbClr val="434343"/>
                        </a:solidFill>
                      </a:endParaRPr>
                    </a:p>
                  </a:txBody>
                  <a:tcPr marT="34275" marB="0" marR="45700" marL="45700" anchor="ctr">
                    <a:lnL cap="flat" cmpd="sng" w="9525">
                      <a:solidFill>
                        <a:srgbClr val="D0D9DE"/>
                      </a:solidFill>
                      <a:prstDash val="solid"/>
                      <a:round/>
                      <a:headEnd len="sm" w="sm" type="none"/>
                      <a:tailEnd len="sm" w="sm" type="none"/>
                    </a:lnL>
                    <a:lnR cap="flat" cmpd="sng" w="9525">
                      <a:solidFill>
                        <a:srgbClr val="D0D9DE"/>
                      </a:solidFill>
                      <a:prstDash val="solid"/>
                      <a:round/>
                      <a:headEnd len="sm" w="sm" type="none"/>
                      <a:tailEnd len="sm" w="sm" type="none"/>
                    </a:lnR>
                    <a:lnT cap="flat" cmpd="sng" w="9525">
                      <a:solidFill>
                        <a:srgbClr val="D0D9DE"/>
                      </a:solidFill>
                      <a:prstDash val="solid"/>
                      <a:round/>
                      <a:headEnd len="sm" w="sm" type="none"/>
                      <a:tailEnd len="sm" w="sm" type="none"/>
                    </a:lnT>
                    <a:lnB cap="flat" cmpd="sng" w="9525">
                      <a:solidFill>
                        <a:srgbClr val="D0D9DE"/>
                      </a:solidFill>
                      <a:prstDash val="solid"/>
                      <a:round/>
                      <a:headEnd len="sm" w="sm" type="none"/>
                      <a:tailEnd len="sm" w="sm" type="none"/>
                    </a:lnB>
                    <a:solidFill>
                      <a:srgbClr val="D9D9D9"/>
                    </a:solidFill>
                  </a:tcPr>
                </a:tc>
                <a:tc gridSpan="2" vMerge="1"/>
                <a:tc hMerge="1" vMerge="1"/>
              </a:tr>
            </a:tbl>
          </a:graphicData>
        </a:graphic>
      </p:graphicFrame>
      <p:grpSp>
        <p:nvGrpSpPr>
          <p:cNvPr id="309" name="Google Shape;309;p33"/>
          <p:cNvGrpSpPr/>
          <p:nvPr/>
        </p:nvGrpSpPr>
        <p:grpSpPr>
          <a:xfrm>
            <a:off x="421556" y="4541025"/>
            <a:ext cx="5394219" cy="242363"/>
            <a:chOff x="561925" y="6130900"/>
            <a:chExt cx="7190375" cy="323150"/>
          </a:xfrm>
        </p:grpSpPr>
        <p:sp>
          <p:nvSpPr>
            <p:cNvPr id="310" name="Google Shape;310;p33"/>
            <p:cNvSpPr txBox="1"/>
            <p:nvPr/>
          </p:nvSpPr>
          <p:spPr>
            <a:xfrm>
              <a:off x="561925" y="6130900"/>
              <a:ext cx="1046400" cy="242100"/>
            </a:xfrm>
            <a:prstGeom prst="rect">
              <a:avLst/>
            </a:prstGeom>
            <a:noFill/>
            <a:ln>
              <a:noFill/>
            </a:ln>
          </p:spPr>
          <p:txBody>
            <a:bodyPr anchorCtr="0" anchor="t" bIns="68575" lIns="0"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Arial"/>
                  <a:ea typeface="Arial"/>
                  <a:cs typeface="Arial"/>
                  <a:sym typeface="Arial"/>
                </a:rPr>
                <a:t>SCORE KEY</a:t>
              </a:r>
              <a:endParaRPr b="0" i="0" sz="900" u="none" cap="none" strike="noStrike">
                <a:solidFill>
                  <a:srgbClr val="434343"/>
                </a:solidFill>
                <a:latin typeface="Arial"/>
                <a:ea typeface="Arial"/>
                <a:cs typeface="Arial"/>
                <a:sym typeface="Arial"/>
              </a:endParaRPr>
            </a:p>
          </p:txBody>
        </p:sp>
        <p:sp>
          <p:nvSpPr>
            <p:cNvPr id="311" name="Google Shape;311;p33"/>
            <p:cNvSpPr/>
            <p:nvPr/>
          </p:nvSpPr>
          <p:spPr>
            <a:xfrm>
              <a:off x="6235500" y="6184350"/>
              <a:ext cx="1516800" cy="269700"/>
            </a:xfrm>
            <a:prstGeom prst="rect">
              <a:avLst/>
            </a:prstGeom>
            <a:solidFill>
              <a:srgbClr val="93C47D"/>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434343"/>
                  </a:solidFill>
                  <a:latin typeface="Arial"/>
                  <a:ea typeface="Arial"/>
                  <a:cs typeface="Arial"/>
                  <a:sym typeface="Arial"/>
                </a:rPr>
                <a:t>LEADING</a:t>
              </a:r>
              <a:endParaRPr b="0" i="0" sz="700" u="none" cap="none" strike="noStrike">
                <a:solidFill>
                  <a:srgbClr val="434343"/>
                </a:solidFill>
                <a:latin typeface="Arial"/>
                <a:ea typeface="Arial"/>
                <a:cs typeface="Arial"/>
                <a:sym typeface="Arial"/>
              </a:endParaRPr>
            </a:p>
          </p:txBody>
        </p:sp>
        <p:sp>
          <p:nvSpPr>
            <p:cNvPr id="312" name="Google Shape;312;p33"/>
            <p:cNvSpPr/>
            <p:nvPr/>
          </p:nvSpPr>
          <p:spPr>
            <a:xfrm>
              <a:off x="4669571" y="6184350"/>
              <a:ext cx="1516800" cy="269700"/>
            </a:xfrm>
            <a:prstGeom prst="rect">
              <a:avLst/>
            </a:prstGeom>
            <a:solidFill>
              <a:srgbClr val="FFD96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434343"/>
                  </a:solidFill>
                  <a:latin typeface="Arial"/>
                  <a:ea typeface="Arial"/>
                  <a:cs typeface="Arial"/>
                  <a:sym typeface="Arial"/>
                </a:rPr>
                <a:t>PRACTICING</a:t>
              </a:r>
              <a:endParaRPr b="0" i="0" sz="700" u="none" cap="none" strike="noStrike">
                <a:solidFill>
                  <a:srgbClr val="434343"/>
                </a:solidFill>
                <a:latin typeface="Arial"/>
                <a:ea typeface="Arial"/>
                <a:cs typeface="Arial"/>
                <a:sym typeface="Arial"/>
              </a:endParaRPr>
            </a:p>
          </p:txBody>
        </p:sp>
        <p:sp>
          <p:nvSpPr>
            <p:cNvPr id="313" name="Google Shape;313;p33"/>
            <p:cNvSpPr/>
            <p:nvPr/>
          </p:nvSpPr>
          <p:spPr>
            <a:xfrm>
              <a:off x="3103642" y="6184350"/>
              <a:ext cx="1516800" cy="269700"/>
            </a:xfrm>
            <a:prstGeom prst="rect">
              <a:avLst/>
            </a:prstGeom>
            <a:solidFill>
              <a:srgbClr val="F6B26B"/>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434343"/>
                  </a:solidFill>
                  <a:latin typeface="Arial"/>
                  <a:ea typeface="Arial"/>
                  <a:cs typeface="Arial"/>
                  <a:sym typeface="Arial"/>
                </a:rPr>
                <a:t>EMERGING</a:t>
              </a:r>
              <a:endParaRPr b="0" i="0" sz="700" u="none" cap="none" strike="noStrike">
                <a:solidFill>
                  <a:srgbClr val="434343"/>
                </a:solidFill>
                <a:latin typeface="Arial"/>
                <a:ea typeface="Arial"/>
                <a:cs typeface="Arial"/>
                <a:sym typeface="Arial"/>
              </a:endParaRPr>
            </a:p>
          </p:txBody>
        </p:sp>
        <p:sp>
          <p:nvSpPr>
            <p:cNvPr id="314" name="Google Shape;314;p33"/>
            <p:cNvSpPr/>
            <p:nvPr/>
          </p:nvSpPr>
          <p:spPr>
            <a:xfrm>
              <a:off x="1537712" y="6184350"/>
              <a:ext cx="1516800" cy="269700"/>
            </a:xfrm>
            <a:prstGeom prst="rect">
              <a:avLst/>
            </a:prstGeom>
            <a:solidFill>
              <a:srgbClr val="EA9999"/>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434343"/>
                  </a:solidFill>
                  <a:latin typeface="Arial"/>
                  <a:ea typeface="Arial"/>
                  <a:cs typeface="Arial"/>
                  <a:sym typeface="Arial"/>
                </a:rPr>
                <a:t>NON-EXISTENT / BASIC</a:t>
              </a:r>
              <a:endParaRPr b="0" i="0" sz="700" u="none" cap="none" strike="noStrike">
                <a:solidFill>
                  <a:srgbClr val="434343"/>
                </a:solidFill>
                <a:latin typeface="Arial"/>
                <a:ea typeface="Arial"/>
                <a:cs typeface="Arial"/>
                <a:sym typeface="Arial"/>
              </a:endParaRPr>
            </a:p>
          </p:txBody>
        </p:sp>
      </p:grpSp>
      <p:sp>
        <p:nvSpPr>
          <p:cNvPr id="315" name="Google Shape;315;p33"/>
          <p:cNvSpPr txBox="1"/>
          <p:nvPr/>
        </p:nvSpPr>
        <p:spPr>
          <a:xfrm>
            <a:off x="428739" y="47625"/>
            <a:ext cx="8286300" cy="7428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2300"/>
              <a:buFont typeface="Arial"/>
              <a:buNone/>
            </a:pPr>
            <a:r>
              <a:t/>
            </a:r>
            <a:endParaRPr b="0" i="0" sz="2300" u="none" cap="none" strike="noStrike">
              <a:solidFill>
                <a:srgbClr val="205CA0"/>
              </a:solidFill>
              <a:latin typeface="Arial"/>
              <a:ea typeface="Arial"/>
              <a:cs typeface="Arial"/>
              <a:sym typeface="Arial"/>
            </a:endParaRPr>
          </a:p>
        </p:txBody>
      </p:sp>
      <p:sp>
        <p:nvSpPr>
          <p:cNvPr id="316" name="Google Shape;316;p33"/>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p:cSld name="D - Basic_2">
    <p:bg>
      <p:bgPr>
        <a:solidFill>
          <a:schemeClr val="lt1"/>
        </a:solidFill>
      </p:bgPr>
    </p:bg>
    <p:spTree>
      <p:nvGrpSpPr>
        <p:cNvPr id="317" name="Shape 317"/>
        <p:cNvGrpSpPr/>
        <p:nvPr/>
      </p:nvGrpSpPr>
      <p:grpSpPr>
        <a:xfrm>
          <a:off x="0" y="0"/>
          <a:ext cx="0" cy="0"/>
          <a:chOff x="0" y="0"/>
          <a:chExt cx="0" cy="0"/>
        </a:xfrm>
      </p:grpSpPr>
      <p:sp>
        <p:nvSpPr>
          <p:cNvPr id="318" name="Google Shape;318;p34"/>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319" name="Google Shape;319;p34"/>
          <p:cNvSpPr txBox="1"/>
          <p:nvPr>
            <p:ph idx="1" type="body"/>
          </p:nvPr>
        </p:nvSpPr>
        <p:spPr>
          <a:xfrm>
            <a:off x="377134" y="726720"/>
            <a:ext cx="8286600" cy="2307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rtl="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rtl="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rtl="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rtl="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rtl="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rtl="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 - Thank You" showMasterSp="0">
  <p:cSld name="V - Thank You">
    <p:bg>
      <p:bgPr>
        <a:solidFill>
          <a:schemeClr val="lt1"/>
        </a:solidFill>
      </p:bgPr>
    </p:bg>
    <p:spTree>
      <p:nvGrpSpPr>
        <p:cNvPr id="320" name="Shape 320"/>
        <p:cNvGrpSpPr/>
        <p:nvPr/>
      </p:nvGrpSpPr>
      <p:grpSpPr>
        <a:xfrm>
          <a:off x="0" y="0"/>
          <a:ext cx="0" cy="0"/>
          <a:chOff x="0" y="0"/>
          <a:chExt cx="0" cy="0"/>
        </a:xfrm>
      </p:grpSpPr>
      <p:pic>
        <p:nvPicPr>
          <p:cNvPr id="321" name="Google Shape;321;p35"/>
          <p:cNvPicPr preferRelativeResize="0"/>
          <p:nvPr/>
        </p:nvPicPr>
        <p:blipFill rotWithShape="1">
          <a:blip r:embed="rId2">
            <a:alphaModFix/>
          </a:blip>
          <a:srcRect b="0" l="0" r="0" t="0"/>
          <a:stretch/>
        </p:blipFill>
        <p:spPr>
          <a:xfrm>
            <a:off x="2682951" y="741218"/>
            <a:ext cx="3777114" cy="862448"/>
          </a:xfrm>
          <a:prstGeom prst="rect">
            <a:avLst/>
          </a:prstGeom>
          <a:noFill/>
          <a:ln>
            <a:noFill/>
          </a:ln>
        </p:spPr>
      </p:pic>
      <p:pic>
        <p:nvPicPr>
          <p:cNvPr id="322" name="Google Shape;322;p35"/>
          <p:cNvPicPr preferRelativeResize="0"/>
          <p:nvPr/>
        </p:nvPicPr>
        <p:blipFill rotWithShape="1">
          <a:blip r:embed="rId3">
            <a:alphaModFix/>
          </a:blip>
          <a:srcRect b="0" l="0" r="0" t="0"/>
          <a:stretch/>
        </p:blipFill>
        <p:spPr>
          <a:xfrm>
            <a:off x="0" y="0"/>
            <a:ext cx="9141625" cy="51432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323" name="Shape 323"/>
        <p:cNvGrpSpPr/>
        <p:nvPr/>
      </p:nvGrpSpPr>
      <p:grpSpPr>
        <a:xfrm>
          <a:off x="0" y="0"/>
          <a:ext cx="0" cy="0"/>
          <a:chOff x="0" y="0"/>
          <a:chExt cx="0" cy="0"/>
        </a:xfrm>
      </p:grpSpPr>
      <p:sp>
        <p:nvSpPr>
          <p:cNvPr id="324" name="Google Shape;324;p36"/>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lvl1pPr lvl="0" rtl="0" algn="l">
              <a:lnSpc>
                <a:spcPct val="114285"/>
              </a:lnSpc>
              <a:spcBef>
                <a:spcPts val="0"/>
              </a:spcBef>
              <a:spcAft>
                <a:spcPts val="0"/>
              </a:spcAft>
              <a:buSzPts val="2800"/>
              <a:buNone/>
              <a:defRPr sz="21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5" name="Google Shape;325;p36"/>
          <p:cNvSpPr txBox="1"/>
          <p:nvPr>
            <p:ph idx="12" type="sldNum"/>
          </p:nvPr>
        </p:nvSpPr>
        <p:spPr>
          <a:xfrm>
            <a:off x="8164630" y="4754325"/>
            <a:ext cx="513600" cy="2739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36"/>
          <p:cNvSpPr txBox="1"/>
          <p:nvPr>
            <p:ph idx="1" type="body"/>
          </p:nvPr>
        </p:nvSpPr>
        <p:spPr>
          <a:xfrm>
            <a:off x="457319" y="891778"/>
            <a:ext cx="8220900" cy="3767100"/>
          </a:xfrm>
          <a:prstGeom prst="rect">
            <a:avLst/>
          </a:prstGeom>
          <a:noFill/>
          <a:ln>
            <a:noFill/>
          </a:ln>
        </p:spPr>
        <p:txBody>
          <a:bodyPr anchorCtr="0" anchor="t" bIns="0" lIns="0" spcFirstLastPara="1" rIns="0" wrap="square" tIns="0">
            <a:noAutofit/>
          </a:bodyPr>
          <a:lstStyle>
            <a:lvl1pPr indent="-228600" lvl="0" marL="457200" rtl="0" algn="l">
              <a:spcBef>
                <a:spcPts val="900"/>
              </a:spcBef>
              <a:spcAft>
                <a:spcPts val="0"/>
              </a:spcAft>
              <a:buSzPts val="1400"/>
              <a:buNone/>
              <a:defRPr/>
            </a:lvl1pPr>
            <a:lvl2pPr indent="-317500" lvl="1" marL="914400" rtl="0" algn="l">
              <a:spcBef>
                <a:spcPts val="500"/>
              </a:spcBef>
              <a:spcAft>
                <a:spcPts val="0"/>
              </a:spcAft>
              <a:buSzPts val="1400"/>
              <a:buChar char="–"/>
              <a:defRPr/>
            </a:lvl2pPr>
            <a:lvl3pPr indent="-317500" lvl="2" marL="1371600" rtl="0" algn="l">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spcBef>
                <a:spcPts val="400"/>
              </a:spcBef>
              <a:spcAft>
                <a:spcPts val="0"/>
              </a:spcAft>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1 - Seque Slide - A" type="secHead">
  <p:cSld name="SECTION_HEADER">
    <p:spTree>
      <p:nvGrpSpPr>
        <p:cNvPr id="327" name="Shape 327"/>
        <p:cNvGrpSpPr/>
        <p:nvPr/>
      </p:nvGrpSpPr>
      <p:grpSpPr>
        <a:xfrm>
          <a:off x="0" y="0"/>
          <a:ext cx="0" cy="0"/>
          <a:chOff x="0" y="0"/>
          <a:chExt cx="0" cy="0"/>
        </a:xfrm>
      </p:grpSpPr>
      <p:sp>
        <p:nvSpPr>
          <p:cNvPr id="328" name="Google Shape;328;p37"/>
          <p:cNvSpPr/>
          <p:nvPr/>
        </p:nvSpPr>
        <p:spPr>
          <a:xfrm>
            <a:off x="0" y="0"/>
            <a:ext cx="9153600" cy="5143500"/>
          </a:xfrm>
          <a:prstGeom prst="rect">
            <a:avLst/>
          </a:prstGeom>
          <a:solidFill>
            <a:srgbClr val="00A0DF"/>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Salesforce Sans"/>
              <a:ea typeface="Salesforce Sans"/>
              <a:cs typeface="Salesforce Sans"/>
              <a:sym typeface="Salesforce Sans"/>
            </a:endParaRPr>
          </a:p>
        </p:txBody>
      </p:sp>
      <p:pic>
        <p:nvPicPr>
          <p:cNvPr id="329" name="Google Shape;329;p37"/>
          <p:cNvPicPr preferRelativeResize="0"/>
          <p:nvPr/>
        </p:nvPicPr>
        <p:blipFill rotWithShape="1">
          <a:blip r:embed="rId2">
            <a:alphaModFix/>
          </a:blip>
          <a:srcRect b="0" l="0" r="0" t="0"/>
          <a:stretch/>
        </p:blipFill>
        <p:spPr>
          <a:xfrm>
            <a:off x="0" y="1394"/>
            <a:ext cx="9134850" cy="5140636"/>
          </a:xfrm>
          <a:prstGeom prst="rect">
            <a:avLst/>
          </a:prstGeom>
          <a:noFill/>
          <a:ln>
            <a:noFill/>
          </a:ln>
        </p:spPr>
      </p:pic>
      <p:sp>
        <p:nvSpPr>
          <p:cNvPr id="330" name="Google Shape;330;p37"/>
          <p:cNvSpPr txBox="1"/>
          <p:nvPr>
            <p:ph type="title"/>
          </p:nvPr>
        </p:nvSpPr>
        <p:spPr>
          <a:xfrm>
            <a:off x="311713" y="2150850"/>
            <a:ext cx="8520900" cy="84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31" name="Google Shape;331;p37"/>
          <p:cNvSpPr txBox="1"/>
          <p:nvPr>
            <p:ph idx="2" type="ctrTitle"/>
          </p:nvPr>
        </p:nvSpPr>
        <p:spPr>
          <a:xfrm>
            <a:off x="425639" y="744581"/>
            <a:ext cx="5756100" cy="2052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2300"/>
              <a:buNone/>
              <a:defRPr b="1">
                <a:solidFill>
                  <a:srgbClr val="FFFFFF"/>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32" name="Google Shape;332;p37"/>
          <p:cNvSpPr txBox="1"/>
          <p:nvPr>
            <p:ph idx="1" type="subTitle"/>
          </p:nvPr>
        </p:nvSpPr>
        <p:spPr>
          <a:xfrm>
            <a:off x="425639" y="2834119"/>
            <a:ext cx="5756100" cy="570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700"/>
              <a:buNone/>
              <a:defRPr sz="1700">
                <a:solidFill>
                  <a:srgbClr val="FFFFFF"/>
                </a:solidFill>
              </a:defRPr>
            </a:lvl1pPr>
            <a:lvl2pPr lvl="1" rtl="0" algn="l">
              <a:lnSpc>
                <a:spcPct val="100000"/>
              </a:lnSpc>
              <a:spcBef>
                <a:spcPts val="0"/>
              </a:spcBef>
              <a:spcAft>
                <a:spcPts val="0"/>
              </a:spcAft>
              <a:buClr>
                <a:srgbClr val="FFFFFF"/>
              </a:buClr>
              <a:buSzPts val="1700"/>
              <a:buNone/>
              <a:defRPr sz="1700">
                <a:solidFill>
                  <a:srgbClr val="FFFFFF"/>
                </a:solidFill>
              </a:defRPr>
            </a:lvl2pPr>
            <a:lvl3pPr lvl="2" rtl="0" algn="l">
              <a:lnSpc>
                <a:spcPct val="100000"/>
              </a:lnSpc>
              <a:spcBef>
                <a:spcPts val="0"/>
              </a:spcBef>
              <a:spcAft>
                <a:spcPts val="0"/>
              </a:spcAft>
              <a:buClr>
                <a:srgbClr val="FFFFFF"/>
              </a:buClr>
              <a:buSzPts val="1700"/>
              <a:buNone/>
              <a:defRPr sz="1700">
                <a:solidFill>
                  <a:srgbClr val="FFFFFF"/>
                </a:solidFill>
              </a:defRPr>
            </a:lvl3pPr>
            <a:lvl4pPr lvl="3" rtl="0" algn="l">
              <a:lnSpc>
                <a:spcPct val="100000"/>
              </a:lnSpc>
              <a:spcBef>
                <a:spcPts val="0"/>
              </a:spcBef>
              <a:spcAft>
                <a:spcPts val="0"/>
              </a:spcAft>
              <a:buClr>
                <a:srgbClr val="FFFFFF"/>
              </a:buClr>
              <a:buSzPts val="1700"/>
              <a:buNone/>
              <a:defRPr sz="1700">
                <a:solidFill>
                  <a:srgbClr val="FFFFFF"/>
                </a:solidFill>
              </a:defRPr>
            </a:lvl4pPr>
            <a:lvl5pPr lvl="4" rtl="0" algn="l">
              <a:lnSpc>
                <a:spcPct val="100000"/>
              </a:lnSpc>
              <a:spcBef>
                <a:spcPts val="0"/>
              </a:spcBef>
              <a:spcAft>
                <a:spcPts val="0"/>
              </a:spcAft>
              <a:buClr>
                <a:srgbClr val="FFFFFF"/>
              </a:buClr>
              <a:buSzPts val="1700"/>
              <a:buNone/>
              <a:defRPr sz="1700">
                <a:solidFill>
                  <a:srgbClr val="FFFFFF"/>
                </a:solidFill>
              </a:defRPr>
            </a:lvl5pPr>
            <a:lvl6pPr lvl="5" rtl="0" algn="l">
              <a:lnSpc>
                <a:spcPct val="100000"/>
              </a:lnSpc>
              <a:spcBef>
                <a:spcPts val="0"/>
              </a:spcBef>
              <a:spcAft>
                <a:spcPts val="0"/>
              </a:spcAft>
              <a:buClr>
                <a:srgbClr val="FFFFFF"/>
              </a:buClr>
              <a:buSzPts val="1700"/>
              <a:buNone/>
              <a:defRPr sz="1700">
                <a:solidFill>
                  <a:srgbClr val="FFFFFF"/>
                </a:solidFill>
              </a:defRPr>
            </a:lvl6pPr>
            <a:lvl7pPr lvl="6" rtl="0" algn="l">
              <a:lnSpc>
                <a:spcPct val="100000"/>
              </a:lnSpc>
              <a:spcBef>
                <a:spcPts val="0"/>
              </a:spcBef>
              <a:spcAft>
                <a:spcPts val="0"/>
              </a:spcAft>
              <a:buClr>
                <a:srgbClr val="FFFFFF"/>
              </a:buClr>
              <a:buSzPts val="1700"/>
              <a:buNone/>
              <a:defRPr sz="1700">
                <a:solidFill>
                  <a:srgbClr val="FFFFFF"/>
                </a:solidFill>
              </a:defRPr>
            </a:lvl7pPr>
            <a:lvl8pPr lvl="7" rtl="0" algn="l">
              <a:lnSpc>
                <a:spcPct val="100000"/>
              </a:lnSpc>
              <a:spcBef>
                <a:spcPts val="0"/>
              </a:spcBef>
              <a:spcAft>
                <a:spcPts val="0"/>
              </a:spcAft>
              <a:buClr>
                <a:srgbClr val="FFFFFF"/>
              </a:buClr>
              <a:buSzPts val="1700"/>
              <a:buNone/>
              <a:defRPr sz="1700">
                <a:solidFill>
                  <a:srgbClr val="FFFFFF"/>
                </a:solidFill>
              </a:defRPr>
            </a:lvl8pPr>
            <a:lvl9pPr lvl="8" rtl="0" algn="l">
              <a:lnSpc>
                <a:spcPct val="100000"/>
              </a:lnSpc>
              <a:spcBef>
                <a:spcPts val="0"/>
              </a:spcBef>
              <a:spcAft>
                <a:spcPts val="0"/>
              </a:spcAft>
              <a:buClr>
                <a:srgbClr val="FFFFFF"/>
              </a:buClr>
              <a:buSzPts val="1700"/>
              <a:buNone/>
              <a:defRPr sz="1700">
                <a:solidFill>
                  <a:srgbClr val="FFFFFF"/>
                </a:solidFill>
              </a:defRPr>
            </a:lvl9pPr>
          </a:lstStyle>
          <a:p/>
        </p:txBody>
      </p:sp>
      <p:pic>
        <p:nvPicPr>
          <p:cNvPr id="333" name="Google Shape;333;p37"/>
          <p:cNvPicPr preferRelativeResize="0"/>
          <p:nvPr/>
        </p:nvPicPr>
        <p:blipFill rotWithShape="1">
          <a:blip r:embed="rId3">
            <a:alphaModFix/>
          </a:blip>
          <a:srcRect b="0" l="0" r="0" t="0"/>
          <a:stretch/>
        </p:blipFill>
        <p:spPr>
          <a:xfrm>
            <a:off x="7450131" y="448345"/>
            <a:ext cx="1275588" cy="38267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334" name="Shape 334"/>
        <p:cNvGrpSpPr/>
        <p:nvPr/>
      </p:nvGrpSpPr>
      <p:grpSpPr>
        <a:xfrm>
          <a:off x="0" y="0"/>
          <a:ext cx="0" cy="0"/>
          <a:chOff x="0" y="0"/>
          <a:chExt cx="0" cy="0"/>
        </a:xfrm>
      </p:grpSpPr>
      <p:sp>
        <p:nvSpPr>
          <p:cNvPr id="335" name="Google Shape;335;p38"/>
          <p:cNvSpPr txBox="1"/>
          <p:nvPr>
            <p:ph type="title"/>
          </p:nvPr>
        </p:nvSpPr>
        <p:spPr>
          <a:xfrm>
            <a:off x="457220" y="0"/>
            <a:ext cx="7116000" cy="676800"/>
          </a:xfrm>
          <a:prstGeom prst="rect">
            <a:avLst/>
          </a:prstGeom>
          <a:noFill/>
          <a:ln>
            <a:noFill/>
          </a:ln>
        </p:spPr>
        <p:txBody>
          <a:bodyPr anchorCtr="0" anchor="ctr" bIns="68625" lIns="68625" spcFirstLastPara="1" rIns="68625" wrap="square" tIns="68625">
            <a:noAutofit/>
          </a:bodyPr>
          <a:lstStyle>
            <a:lvl1pPr lvl="0" marR="0" rtl="0" algn="l">
              <a:lnSpc>
                <a:spcPct val="114285"/>
              </a:lnSpc>
              <a:spcBef>
                <a:spcPts val="0"/>
              </a:spcBef>
              <a:spcAft>
                <a:spcPts val="0"/>
              </a:spcAft>
              <a:buClr>
                <a:srgbClr val="000000"/>
              </a:buClr>
              <a:buSzPts val="1100"/>
              <a:buFont typeface="Arial"/>
              <a:buNone/>
              <a:defRPr b="0" i="0" sz="2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2400" u="none" cap="none" strike="noStrike">
                <a:solidFill>
                  <a:schemeClr val="lt1"/>
                </a:solidFill>
                <a:latin typeface="Ubuntu"/>
                <a:ea typeface="Ubuntu"/>
                <a:cs typeface="Ubuntu"/>
                <a:sym typeface="Ubuntu"/>
              </a:defRPr>
            </a:lvl2pPr>
            <a:lvl3pPr lvl="2" marR="0" rtl="0" algn="l">
              <a:lnSpc>
                <a:spcPct val="100000"/>
              </a:lnSpc>
              <a:spcBef>
                <a:spcPts val="0"/>
              </a:spcBef>
              <a:spcAft>
                <a:spcPts val="0"/>
              </a:spcAft>
              <a:buClr>
                <a:srgbClr val="000000"/>
              </a:buClr>
              <a:buSzPts val="1100"/>
              <a:buFont typeface="Arial"/>
              <a:buNone/>
              <a:defRPr b="0" i="0" sz="2400" u="none" cap="none" strike="noStrike">
                <a:solidFill>
                  <a:schemeClr val="lt1"/>
                </a:solidFill>
                <a:latin typeface="Ubuntu"/>
                <a:ea typeface="Ubuntu"/>
                <a:cs typeface="Ubuntu"/>
                <a:sym typeface="Ubuntu"/>
              </a:defRPr>
            </a:lvl3pPr>
            <a:lvl4pPr lvl="3" marR="0" rtl="0" algn="l">
              <a:lnSpc>
                <a:spcPct val="100000"/>
              </a:lnSpc>
              <a:spcBef>
                <a:spcPts val="0"/>
              </a:spcBef>
              <a:spcAft>
                <a:spcPts val="0"/>
              </a:spcAft>
              <a:buClr>
                <a:srgbClr val="000000"/>
              </a:buClr>
              <a:buSzPts val="1100"/>
              <a:buFont typeface="Arial"/>
              <a:buNone/>
              <a:defRPr b="0" i="0" sz="2400" u="none" cap="none" strike="noStrike">
                <a:solidFill>
                  <a:schemeClr val="lt1"/>
                </a:solidFill>
                <a:latin typeface="Ubuntu"/>
                <a:ea typeface="Ubuntu"/>
                <a:cs typeface="Ubuntu"/>
                <a:sym typeface="Ubuntu"/>
              </a:defRPr>
            </a:lvl4pPr>
            <a:lvl5pPr lvl="4" marR="0" rtl="0" algn="l">
              <a:lnSpc>
                <a:spcPct val="100000"/>
              </a:lnSpc>
              <a:spcBef>
                <a:spcPts val="0"/>
              </a:spcBef>
              <a:spcAft>
                <a:spcPts val="0"/>
              </a:spcAft>
              <a:buClr>
                <a:srgbClr val="000000"/>
              </a:buClr>
              <a:buSzPts val="1100"/>
              <a:buFont typeface="Arial"/>
              <a:buNone/>
              <a:defRPr b="0" i="0" sz="2400" u="none" cap="none" strike="noStrike">
                <a:solidFill>
                  <a:schemeClr val="lt1"/>
                </a:solidFill>
                <a:latin typeface="Ubuntu"/>
                <a:ea typeface="Ubuntu"/>
                <a:cs typeface="Ubuntu"/>
                <a:sym typeface="Ubuntu"/>
              </a:defRPr>
            </a:lvl5pPr>
            <a:lvl6pPr lvl="5" marR="0" rtl="0" algn="l">
              <a:lnSpc>
                <a:spcPct val="100000"/>
              </a:lnSpc>
              <a:spcBef>
                <a:spcPts val="0"/>
              </a:spcBef>
              <a:spcAft>
                <a:spcPts val="0"/>
              </a:spcAft>
              <a:buClr>
                <a:srgbClr val="000000"/>
              </a:buClr>
              <a:buSzPts val="1100"/>
              <a:buFont typeface="Arial"/>
              <a:buNone/>
              <a:defRPr b="0" i="0" sz="2000" u="none" cap="none" strike="noStrike">
                <a:solidFill>
                  <a:schemeClr val="lt1"/>
                </a:solidFill>
                <a:latin typeface="Ubuntu"/>
                <a:ea typeface="Ubuntu"/>
                <a:cs typeface="Ubuntu"/>
                <a:sym typeface="Ubuntu"/>
              </a:defRPr>
            </a:lvl6pPr>
            <a:lvl7pPr lvl="6" marR="0" rtl="0" algn="l">
              <a:lnSpc>
                <a:spcPct val="100000"/>
              </a:lnSpc>
              <a:spcBef>
                <a:spcPts val="0"/>
              </a:spcBef>
              <a:spcAft>
                <a:spcPts val="0"/>
              </a:spcAft>
              <a:buClr>
                <a:srgbClr val="000000"/>
              </a:buClr>
              <a:buSzPts val="1100"/>
              <a:buFont typeface="Arial"/>
              <a:buNone/>
              <a:defRPr b="0" i="0" sz="2000" u="none" cap="none" strike="noStrike">
                <a:solidFill>
                  <a:schemeClr val="lt1"/>
                </a:solidFill>
                <a:latin typeface="Ubuntu"/>
                <a:ea typeface="Ubuntu"/>
                <a:cs typeface="Ubuntu"/>
                <a:sym typeface="Ubuntu"/>
              </a:defRPr>
            </a:lvl7pPr>
            <a:lvl8pPr lvl="7" marR="0" rtl="0" algn="l">
              <a:lnSpc>
                <a:spcPct val="100000"/>
              </a:lnSpc>
              <a:spcBef>
                <a:spcPts val="0"/>
              </a:spcBef>
              <a:spcAft>
                <a:spcPts val="0"/>
              </a:spcAft>
              <a:buClr>
                <a:srgbClr val="000000"/>
              </a:buClr>
              <a:buSzPts val="1100"/>
              <a:buFont typeface="Arial"/>
              <a:buNone/>
              <a:defRPr b="0" i="0" sz="2000" u="none" cap="none" strike="noStrike">
                <a:solidFill>
                  <a:schemeClr val="lt1"/>
                </a:solidFill>
                <a:latin typeface="Ubuntu"/>
                <a:ea typeface="Ubuntu"/>
                <a:cs typeface="Ubuntu"/>
                <a:sym typeface="Ubuntu"/>
              </a:defRPr>
            </a:lvl8pPr>
            <a:lvl9pPr lvl="8" marR="0" rtl="0" algn="l">
              <a:lnSpc>
                <a:spcPct val="100000"/>
              </a:lnSpc>
              <a:spcBef>
                <a:spcPts val="0"/>
              </a:spcBef>
              <a:spcAft>
                <a:spcPts val="0"/>
              </a:spcAft>
              <a:buClr>
                <a:srgbClr val="000000"/>
              </a:buClr>
              <a:buSzPts val="1100"/>
              <a:buFont typeface="Arial"/>
              <a:buNone/>
              <a:defRPr b="0" i="0" sz="2000" u="none" cap="none" strike="noStrike">
                <a:solidFill>
                  <a:schemeClr val="lt1"/>
                </a:solidFill>
                <a:latin typeface="Ubuntu"/>
                <a:ea typeface="Ubuntu"/>
                <a:cs typeface="Ubuntu"/>
                <a:sym typeface="Ubuntu"/>
              </a:defRPr>
            </a:lvl9pPr>
          </a:lstStyle>
          <a:p/>
        </p:txBody>
      </p:sp>
      <p:sp>
        <p:nvSpPr>
          <p:cNvPr id="336" name="Google Shape;336;p38"/>
          <p:cNvSpPr txBox="1"/>
          <p:nvPr>
            <p:ph idx="12" type="sldNum"/>
          </p:nvPr>
        </p:nvSpPr>
        <p:spPr>
          <a:xfrm>
            <a:off x="8164965" y="4754325"/>
            <a:ext cx="5139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BFBFBF"/>
              </a:buClr>
              <a:buSzPts val="1000"/>
              <a:buFont typeface="Verdana"/>
              <a:buNone/>
              <a:defRPr b="0" i="0" sz="10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37" name="Shape 337"/>
        <p:cNvGrpSpPr/>
        <p:nvPr/>
      </p:nvGrpSpPr>
      <p:grpSpPr>
        <a:xfrm>
          <a:off x="0" y="0"/>
          <a:ext cx="0" cy="0"/>
          <a:chOff x="0" y="0"/>
          <a:chExt cx="0" cy="0"/>
        </a:xfrm>
      </p:grpSpPr>
      <p:sp>
        <p:nvSpPr>
          <p:cNvPr id="338" name="Google Shape;338;p39"/>
          <p:cNvSpPr txBox="1"/>
          <p:nvPr>
            <p:ph type="title"/>
          </p:nvPr>
        </p:nvSpPr>
        <p:spPr>
          <a:xfrm>
            <a:off x="457220" y="0"/>
            <a:ext cx="7115700" cy="676800"/>
          </a:xfrm>
          <a:prstGeom prst="rect">
            <a:avLst/>
          </a:prstGeom>
          <a:noFill/>
          <a:ln>
            <a:noFill/>
          </a:ln>
        </p:spPr>
        <p:txBody>
          <a:bodyPr anchorCtr="0" anchor="ctr" bIns="68625" lIns="68625" spcFirstLastPara="1" rIns="68625" wrap="square" tIns="68625">
            <a:noAutofit/>
          </a:bodyPr>
          <a:lstStyle>
            <a:lvl1pPr lvl="0" rtl="0" algn="l">
              <a:lnSpc>
                <a:spcPct val="114285"/>
              </a:lnSpc>
              <a:spcBef>
                <a:spcPts val="0"/>
              </a:spcBef>
              <a:spcAft>
                <a:spcPts val="0"/>
              </a:spcAft>
              <a:buSzPts val="1100"/>
              <a:buNone/>
              <a:defRPr sz="2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9" name="Google Shape;339;p39"/>
          <p:cNvSpPr txBox="1"/>
          <p:nvPr>
            <p:ph idx="12" type="sldNum"/>
          </p:nvPr>
        </p:nvSpPr>
        <p:spPr>
          <a:xfrm>
            <a:off x="8164965" y="4754325"/>
            <a:ext cx="5139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000"/>
              <a:buFont typeface="Arial"/>
              <a:buNone/>
              <a:defRPr b="0" i="0" sz="9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39"/>
          <p:cNvSpPr txBox="1"/>
          <p:nvPr>
            <p:ph idx="1" type="body"/>
          </p:nvPr>
        </p:nvSpPr>
        <p:spPr>
          <a:xfrm>
            <a:off x="457338" y="891778"/>
            <a:ext cx="8221200" cy="3767100"/>
          </a:xfrm>
          <a:prstGeom prst="rect">
            <a:avLst/>
          </a:prstGeom>
          <a:noFill/>
          <a:ln>
            <a:noFill/>
          </a:ln>
        </p:spPr>
        <p:txBody>
          <a:bodyPr anchorCtr="0" anchor="t" bIns="68625" lIns="68625" spcFirstLastPara="1" rIns="68625" wrap="square" tIns="68625">
            <a:noAutofit/>
          </a:bodyPr>
          <a:lstStyle>
            <a:lvl1pPr indent="-342900" lvl="0" marL="457200" rtl="0" algn="l">
              <a:lnSpc>
                <a:spcPct val="100000"/>
              </a:lnSpc>
              <a:spcBef>
                <a:spcPts val="900"/>
              </a:spcBef>
              <a:spcAft>
                <a:spcPts val="0"/>
              </a:spcAft>
              <a:buSzPts val="1800"/>
              <a:buChar char="●"/>
              <a:defRPr/>
            </a:lvl1pPr>
            <a:lvl2pPr indent="-323850" lvl="1" marL="914400" rtl="0" algn="l">
              <a:lnSpc>
                <a:spcPct val="100000"/>
              </a:lnSpc>
              <a:spcBef>
                <a:spcPts val="500"/>
              </a:spcBef>
              <a:spcAft>
                <a:spcPts val="0"/>
              </a:spcAft>
              <a:buSzPts val="1500"/>
              <a:buChar char="○"/>
              <a:defRPr/>
            </a:lvl2pPr>
            <a:lvl3pPr indent="-317500" lvl="2" marL="1371600" rtl="0" algn="l">
              <a:lnSpc>
                <a:spcPct val="100000"/>
              </a:lnSpc>
              <a:spcBef>
                <a:spcPts val="400"/>
              </a:spcBef>
              <a:spcAft>
                <a:spcPts val="0"/>
              </a:spcAft>
              <a:buSzPts val="1400"/>
              <a:buChar char="■"/>
              <a:defRPr/>
            </a:lvl3pPr>
            <a:lvl4pPr indent="-304800" lvl="3" marL="1828800" rtl="0" algn="l">
              <a:lnSpc>
                <a:spcPct val="100000"/>
              </a:lnSpc>
              <a:spcBef>
                <a:spcPts val="400"/>
              </a:spcBef>
              <a:spcAft>
                <a:spcPts val="0"/>
              </a:spcAft>
              <a:buSzPts val="1200"/>
              <a:buChar char="●"/>
              <a:defRPr/>
            </a:lvl4pPr>
            <a:lvl5pPr indent="-304800" lvl="4" marL="2286000" rtl="0" algn="l">
              <a:lnSpc>
                <a:spcPct val="100000"/>
              </a:lnSpc>
              <a:spcBef>
                <a:spcPts val="4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341" name="Shape 3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Text Blank">
  <p:cSld name="IT_Text Blank">
    <p:spTree>
      <p:nvGrpSpPr>
        <p:cNvPr id="30" name="Shape 30"/>
        <p:cNvGrpSpPr/>
        <p:nvPr/>
      </p:nvGrpSpPr>
      <p:grpSpPr>
        <a:xfrm>
          <a:off x="0" y="0"/>
          <a:ext cx="0" cy="0"/>
          <a:chOff x="0" y="0"/>
          <a:chExt cx="0" cy="0"/>
        </a:xfrm>
      </p:grpSpPr>
      <p:sp>
        <p:nvSpPr>
          <p:cNvPr id="31" name="Google Shape;31;p5"/>
          <p:cNvSpPr txBox="1"/>
          <p:nvPr>
            <p:ph idx="11" type="ftr"/>
          </p:nvPr>
        </p:nvSpPr>
        <p:spPr>
          <a:xfrm>
            <a:off x="3733800" y="4857750"/>
            <a:ext cx="4724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594360" y="857250"/>
            <a:ext cx="8229600" cy="3635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F95D0D"/>
              </a:buClr>
              <a:buSzPts val="2400"/>
              <a:buNone/>
              <a:defRPr sz="2400"/>
            </a:lvl1pPr>
            <a:lvl2pPr indent="-340360" lvl="1" marL="914400" algn="l">
              <a:lnSpc>
                <a:spcPct val="100000"/>
              </a:lnSpc>
              <a:spcBef>
                <a:spcPts val="300"/>
              </a:spcBef>
              <a:spcAft>
                <a:spcPts val="0"/>
              </a:spcAft>
              <a:buClr>
                <a:srgbClr val="F95D0D"/>
              </a:buClr>
              <a:buSzPts val="1760"/>
              <a:buChar char="–"/>
              <a:defRPr sz="2200"/>
            </a:lvl2pPr>
            <a:lvl3pPr indent="-330200" lvl="2" marL="1371600" algn="l">
              <a:lnSpc>
                <a:spcPct val="100000"/>
              </a:lnSpc>
              <a:spcBef>
                <a:spcPts val="300"/>
              </a:spcBef>
              <a:spcAft>
                <a:spcPts val="0"/>
              </a:spcAft>
              <a:buClr>
                <a:srgbClr val="F95D0D"/>
              </a:buClr>
              <a:buSzPts val="1600"/>
              <a:buChar char="•"/>
              <a:defRPr sz="2000"/>
            </a:lvl3pPr>
            <a:lvl4pPr indent="-320039" lvl="3" marL="1828800" algn="l">
              <a:lnSpc>
                <a:spcPct val="100000"/>
              </a:lnSpc>
              <a:spcBef>
                <a:spcPts val="300"/>
              </a:spcBef>
              <a:spcAft>
                <a:spcPts val="0"/>
              </a:spcAft>
              <a:buClr>
                <a:srgbClr val="F95D0D"/>
              </a:buClr>
              <a:buSzPts val="1440"/>
              <a:buChar char="–"/>
              <a:defRPr sz="1800"/>
            </a:lvl4pPr>
            <a:lvl5pPr indent="-309879" lvl="4" marL="2286000" algn="l">
              <a:lnSpc>
                <a:spcPct val="100000"/>
              </a:lnSpc>
              <a:spcBef>
                <a:spcPts val="300"/>
              </a:spcBef>
              <a:spcAft>
                <a:spcPts val="0"/>
              </a:spcAft>
              <a:buClr>
                <a:srgbClr val="F95D0D"/>
              </a:buClr>
              <a:buSzPts val="1280"/>
              <a:buChar char="•"/>
              <a:defRPr sz="1600"/>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p:cSld name="TITLE_5">
    <p:spTree>
      <p:nvGrpSpPr>
        <p:cNvPr id="342" name="Shape 3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Text_columns">
  <p:cSld name="IT_Text_columns">
    <p:spTree>
      <p:nvGrpSpPr>
        <p:cNvPr id="34" name="Shape 34"/>
        <p:cNvGrpSpPr/>
        <p:nvPr/>
      </p:nvGrpSpPr>
      <p:grpSpPr>
        <a:xfrm>
          <a:off x="0" y="0"/>
          <a:ext cx="0" cy="0"/>
          <a:chOff x="0" y="0"/>
          <a:chExt cx="0" cy="0"/>
        </a:xfrm>
      </p:grpSpPr>
      <p:sp>
        <p:nvSpPr>
          <p:cNvPr id="35" name="Google Shape;35;p6"/>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2800"/>
              <a:buFont typeface="Libre Franklin Thin"/>
              <a:buNone/>
              <a:defRPr sz="2800" cap="none">
                <a:solidFill>
                  <a:srgbClr val="3B52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body"/>
          </p:nvPr>
        </p:nvSpPr>
        <p:spPr>
          <a:xfrm>
            <a:off x="596900" y="857250"/>
            <a:ext cx="3657600" cy="445800"/>
          </a:xfrm>
          <a:prstGeom prst="rect">
            <a:avLst/>
          </a:prstGeom>
          <a:solidFill>
            <a:schemeClr val="accent6"/>
          </a:solidFill>
          <a:ln>
            <a:noFill/>
          </a:ln>
        </p:spPr>
        <p:txBody>
          <a:bodyPr anchorCtr="0" anchor="ctr" bIns="45700" lIns="91425" spcFirstLastPara="1" rIns="91425" wrap="square" tIns="45700">
            <a:noAutofit/>
          </a:bodyPr>
          <a:lstStyle>
            <a:lvl1pPr indent="-228600" lvl="0" marL="457200" algn="l">
              <a:lnSpc>
                <a:spcPct val="100000"/>
              </a:lnSpc>
              <a:spcBef>
                <a:spcPts val="300"/>
              </a:spcBef>
              <a:spcAft>
                <a:spcPts val="0"/>
              </a:spcAft>
              <a:buSzPts val="1400"/>
              <a:buNone/>
              <a:defRPr b="0" sz="1400" cap="none">
                <a:solidFill>
                  <a:srgbClr val="FFFFFF"/>
                </a:solidFill>
                <a:latin typeface="Libre Franklin"/>
                <a:ea typeface="Libre Franklin"/>
                <a:cs typeface="Libre Franklin"/>
                <a:sym typeface="Libre Franklin"/>
              </a:defRPr>
            </a:lvl1pPr>
            <a:lvl2pPr indent="-228600" lvl="1" marL="914400" algn="l">
              <a:lnSpc>
                <a:spcPct val="100000"/>
              </a:lnSpc>
              <a:spcBef>
                <a:spcPts val="300"/>
              </a:spcBef>
              <a:spcAft>
                <a:spcPts val="0"/>
              </a:spcAft>
              <a:buSzPts val="1600"/>
              <a:buNone/>
              <a:defRPr b="1" sz="2000"/>
            </a:lvl2pPr>
            <a:lvl3pPr indent="-228600" lvl="2" marL="1371600" algn="l">
              <a:lnSpc>
                <a:spcPct val="100000"/>
              </a:lnSpc>
              <a:spcBef>
                <a:spcPts val="300"/>
              </a:spcBef>
              <a:spcAft>
                <a:spcPts val="0"/>
              </a:spcAft>
              <a:buSzPts val="1440"/>
              <a:buNone/>
              <a:defRPr b="1" sz="1800"/>
            </a:lvl3pPr>
            <a:lvl4pPr indent="-228600" lvl="3" marL="1828800" algn="l">
              <a:lnSpc>
                <a:spcPct val="100000"/>
              </a:lnSpc>
              <a:spcBef>
                <a:spcPts val="300"/>
              </a:spcBef>
              <a:spcAft>
                <a:spcPts val="0"/>
              </a:spcAft>
              <a:buSzPts val="1280"/>
              <a:buNone/>
              <a:defRPr b="1" sz="1600"/>
            </a:lvl4pPr>
            <a:lvl5pPr indent="-228600" lvl="4" marL="2286000" algn="l">
              <a:lnSpc>
                <a:spcPct val="100000"/>
              </a:lnSpc>
              <a:spcBef>
                <a:spcPts val="300"/>
              </a:spcBef>
              <a:spcAft>
                <a:spcPts val="0"/>
              </a:spcAft>
              <a:buSzPts val="1280"/>
              <a:buNone/>
              <a:defRPr b="1" sz="1600"/>
            </a:lvl5pPr>
            <a:lvl6pPr indent="-228600" lvl="5" marL="2743200" algn="l">
              <a:lnSpc>
                <a:spcPct val="100000"/>
              </a:lnSpc>
              <a:spcBef>
                <a:spcPts val="300"/>
              </a:spcBef>
              <a:spcAft>
                <a:spcPts val="0"/>
              </a:spcAft>
              <a:buSzPts val="1600"/>
              <a:buNone/>
              <a:defRPr b="1" sz="1600"/>
            </a:lvl6pPr>
            <a:lvl7pPr indent="-228600" lvl="6" marL="3200400" algn="l">
              <a:lnSpc>
                <a:spcPct val="100000"/>
              </a:lnSpc>
              <a:spcBef>
                <a:spcPts val="300"/>
              </a:spcBef>
              <a:spcAft>
                <a:spcPts val="0"/>
              </a:spcAft>
              <a:buSzPts val="1600"/>
              <a:buNone/>
              <a:defRPr b="1" sz="1600"/>
            </a:lvl7pPr>
            <a:lvl8pPr indent="-228600" lvl="7" marL="3657600" algn="l">
              <a:lnSpc>
                <a:spcPct val="100000"/>
              </a:lnSpc>
              <a:spcBef>
                <a:spcPts val="300"/>
              </a:spcBef>
              <a:spcAft>
                <a:spcPts val="0"/>
              </a:spcAft>
              <a:buSzPts val="1600"/>
              <a:buNone/>
              <a:defRPr b="1" sz="1600"/>
            </a:lvl8pPr>
            <a:lvl9pPr indent="-228600" lvl="8" marL="4114800" algn="l">
              <a:lnSpc>
                <a:spcPct val="100000"/>
              </a:lnSpc>
              <a:spcBef>
                <a:spcPts val="300"/>
              </a:spcBef>
              <a:spcAft>
                <a:spcPts val="0"/>
              </a:spcAft>
              <a:buSzPts val="1600"/>
              <a:buNone/>
              <a:defRPr b="1" sz="1600"/>
            </a:lvl9pPr>
          </a:lstStyle>
          <a:p/>
        </p:txBody>
      </p:sp>
      <p:sp>
        <p:nvSpPr>
          <p:cNvPr id="37" name="Google Shape;37;p6"/>
          <p:cNvSpPr txBox="1"/>
          <p:nvPr>
            <p:ph idx="2" type="body"/>
          </p:nvPr>
        </p:nvSpPr>
        <p:spPr>
          <a:xfrm>
            <a:off x="596901" y="1474470"/>
            <a:ext cx="3657600" cy="274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2400"/>
              <a:buNone/>
              <a:defRPr sz="2400"/>
            </a:lvl1pPr>
            <a:lvl2pPr indent="-320040" lvl="1" marL="914400" algn="l">
              <a:lnSpc>
                <a:spcPct val="100000"/>
              </a:lnSpc>
              <a:spcBef>
                <a:spcPts val="300"/>
              </a:spcBef>
              <a:spcAft>
                <a:spcPts val="0"/>
              </a:spcAft>
              <a:buSzPts val="1440"/>
              <a:buChar char="–"/>
              <a:defRPr/>
            </a:lvl2pPr>
            <a:lvl3pPr indent="-330200" lvl="2" marL="1371600" algn="l">
              <a:lnSpc>
                <a:spcPct val="100000"/>
              </a:lnSpc>
              <a:spcBef>
                <a:spcPts val="300"/>
              </a:spcBef>
              <a:spcAft>
                <a:spcPts val="0"/>
              </a:spcAft>
              <a:buSzPts val="1600"/>
              <a:buFont typeface="Merriweather Sans"/>
              <a:buChar char="–"/>
              <a:defRPr/>
            </a:lvl3pPr>
            <a:lvl4pPr indent="-320039" lvl="3" marL="1828800" algn="l">
              <a:lnSpc>
                <a:spcPct val="100000"/>
              </a:lnSpc>
              <a:spcBef>
                <a:spcPts val="300"/>
              </a:spcBef>
              <a:spcAft>
                <a:spcPts val="0"/>
              </a:spcAft>
              <a:buSzPts val="1440"/>
              <a:buChar char="–"/>
              <a:defRPr/>
            </a:lvl4pPr>
            <a:lvl5pPr indent="-309879" lvl="4" marL="2286000" algn="l">
              <a:lnSpc>
                <a:spcPct val="100000"/>
              </a:lnSpc>
              <a:spcBef>
                <a:spcPts val="300"/>
              </a:spcBef>
              <a:spcAft>
                <a:spcPts val="0"/>
              </a:spcAft>
              <a:buSzPts val="1280"/>
              <a:buFont typeface="Merriweather Sans"/>
              <a:buChar char="–"/>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38" name="Google Shape;38;p6"/>
          <p:cNvSpPr txBox="1"/>
          <p:nvPr>
            <p:ph idx="3" type="body"/>
          </p:nvPr>
        </p:nvSpPr>
        <p:spPr>
          <a:xfrm>
            <a:off x="4889500" y="857250"/>
            <a:ext cx="3657600" cy="445800"/>
          </a:xfrm>
          <a:prstGeom prst="rect">
            <a:avLst/>
          </a:prstGeom>
          <a:solidFill>
            <a:schemeClr val="accent6"/>
          </a:solidFill>
          <a:ln>
            <a:noFill/>
          </a:ln>
        </p:spPr>
        <p:txBody>
          <a:bodyPr anchorCtr="0" anchor="ctr" bIns="45700" lIns="91425" spcFirstLastPara="1" rIns="91425" wrap="square" tIns="45700">
            <a:noAutofit/>
          </a:bodyPr>
          <a:lstStyle>
            <a:lvl1pPr indent="-228600" lvl="0" marL="457200" algn="l">
              <a:lnSpc>
                <a:spcPct val="100000"/>
              </a:lnSpc>
              <a:spcBef>
                <a:spcPts val="300"/>
              </a:spcBef>
              <a:spcAft>
                <a:spcPts val="0"/>
              </a:spcAft>
              <a:buSzPts val="1400"/>
              <a:buNone/>
              <a:defRPr b="0" sz="1400" cap="none">
                <a:solidFill>
                  <a:srgbClr val="FFFFFF"/>
                </a:solidFill>
                <a:latin typeface="Libre Franklin"/>
                <a:ea typeface="Libre Franklin"/>
                <a:cs typeface="Libre Franklin"/>
                <a:sym typeface="Libre Franklin"/>
              </a:defRPr>
            </a:lvl1pPr>
            <a:lvl2pPr indent="-228600" lvl="1" marL="914400" algn="l">
              <a:lnSpc>
                <a:spcPct val="100000"/>
              </a:lnSpc>
              <a:spcBef>
                <a:spcPts val="300"/>
              </a:spcBef>
              <a:spcAft>
                <a:spcPts val="0"/>
              </a:spcAft>
              <a:buSzPts val="1600"/>
              <a:buNone/>
              <a:defRPr b="1" sz="2000"/>
            </a:lvl2pPr>
            <a:lvl3pPr indent="-228600" lvl="2" marL="1371600" algn="l">
              <a:lnSpc>
                <a:spcPct val="100000"/>
              </a:lnSpc>
              <a:spcBef>
                <a:spcPts val="300"/>
              </a:spcBef>
              <a:spcAft>
                <a:spcPts val="0"/>
              </a:spcAft>
              <a:buSzPts val="1440"/>
              <a:buNone/>
              <a:defRPr b="1" sz="1800"/>
            </a:lvl3pPr>
            <a:lvl4pPr indent="-228600" lvl="3" marL="1828800" algn="l">
              <a:lnSpc>
                <a:spcPct val="100000"/>
              </a:lnSpc>
              <a:spcBef>
                <a:spcPts val="300"/>
              </a:spcBef>
              <a:spcAft>
                <a:spcPts val="0"/>
              </a:spcAft>
              <a:buSzPts val="1280"/>
              <a:buNone/>
              <a:defRPr b="1" sz="1600"/>
            </a:lvl4pPr>
            <a:lvl5pPr indent="-228600" lvl="4" marL="2286000" algn="l">
              <a:lnSpc>
                <a:spcPct val="100000"/>
              </a:lnSpc>
              <a:spcBef>
                <a:spcPts val="300"/>
              </a:spcBef>
              <a:spcAft>
                <a:spcPts val="0"/>
              </a:spcAft>
              <a:buSzPts val="1280"/>
              <a:buNone/>
              <a:defRPr b="1" sz="1600"/>
            </a:lvl5pPr>
            <a:lvl6pPr indent="-228600" lvl="5" marL="2743200" algn="l">
              <a:lnSpc>
                <a:spcPct val="100000"/>
              </a:lnSpc>
              <a:spcBef>
                <a:spcPts val="300"/>
              </a:spcBef>
              <a:spcAft>
                <a:spcPts val="0"/>
              </a:spcAft>
              <a:buSzPts val="1600"/>
              <a:buNone/>
              <a:defRPr b="1" sz="1600"/>
            </a:lvl6pPr>
            <a:lvl7pPr indent="-228600" lvl="6" marL="3200400" algn="l">
              <a:lnSpc>
                <a:spcPct val="100000"/>
              </a:lnSpc>
              <a:spcBef>
                <a:spcPts val="300"/>
              </a:spcBef>
              <a:spcAft>
                <a:spcPts val="0"/>
              </a:spcAft>
              <a:buSzPts val="1600"/>
              <a:buNone/>
              <a:defRPr b="1" sz="1600"/>
            </a:lvl7pPr>
            <a:lvl8pPr indent="-228600" lvl="7" marL="3657600" algn="l">
              <a:lnSpc>
                <a:spcPct val="100000"/>
              </a:lnSpc>
              <a:spcBef>
                <a:spcPts val="300"/>
              </a:spcBef>
              <a:spcAft>
                <a:spcPts val="0"/>
              </a:spcAft>
              <a:buSzPts val="1600"/>
              <a:buNone/>
              <a:defRPr b="1" sz="1600"/>
            </a:lvl8pPr>
            <a:lvl9pPr indent="-228600" lvl="8" marL="4114800" algn="l">
              <a:lnSpc>
                <a:spcPct val="100000"/>
              </a:lnSpc>
              <a:spcBef>
                <a:spcPts val="300"/>
              </a:spcBef>
              <a:spcAft>
                <a:spcPts val="0"/>
              </a:spcAft>
              <a:buSzPts val="1600"/>
              <a:buNone/>
              <a:defRPr b="1" sz="1600"/>
            </a:lvl9pPr>
          </a:lstStyle>
          <a:p/>
        </p:txBody>
      </p:sp>
      <p:sp>
        <p:nvSpPr>
          <p:cNvPr id="39" name="Google Shape;39;p6"/>
          <p:cNvSpPr txBox="1"/>
          <p:nvPr>
            <p:ph idx="4" type="body"/>
          </p:nvPr>
        </p:nvSpPr>
        <p:spPr>
          <a:xfrm>
            <a:off x="4889501" y="1474470"/>
            <a:ext cx="3657600" cy="274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2400"/>
              <a:buNone/>
              <a:defRPr sz="2400"/>
            </a:lvl1pPr>
            <a:lvl2pPr indent="-320040" lvl="1" marL="914400" algn="l">
              <a:lnSpc>
                <a:spcPct val="100000"/>
              </a:lnSpc>
              <a:spcBef>
                <a:spcPts val="300"/>
              </a:spcBef>
              <a:spcAft>
                <a:spcPts val="0"/>
              </a:spcAft>
              <a:buSzPts val="1440"/>
              <a:buChar char="–"/>
              <a:defRPr/>
            </a:lvl2pPr>
            <a:lvl3pPr indent="-330200" lvl="2" marL="1371600" algn="l">
              <a:lnSpc>
                <a:spcPct val="100000"/>
              </a:lnSpc>
              <a:spcBef>
                <a:spcPts val="300"/>
              </a:spcBef>
              <a:spcAft>
                <a:spcPts val="0"/>
              </a:spcAft>
              <a:buSzPts val="1600"/>
              <a:buFont typeface="Merriweather Sans"/>
              <a:buChar char="–"/>
              <a:defRPr/>
            </a:lvl3pPr>
            <a:lvl4pPr indent="-320039" lvl="3" marL="1828800" algn="l">
              <a:lnSpc>
                <a:spcPct val="100000"/>
              </a:lnSpc>
              <a:spcBef>
                <a:spcPts val="300"/>
              </a:spcBef>
              <a:spcAft>
                <a:spcPts val="0"/>
              </a:spcAft>
              <a:buSzPts val="1440"/>
              <a:buChar char="–"/>
              <a:defRPr/>
            </a:lvl4pPr>
            <a:lvl5pPr indent="-309879" lvl="4" marL="2286000" algn="l">
              <a:lnSpc>
                <a:spcPct val="100000"/>
              </a:lnSpc>
              <a:spcBef>
                <a:spcPts val="300"/>
              </a:spcBef>
              <a:spcAft>
                <a:spcPts val="0"/>
              </a:spcAft>
              <a:buSzPts val="1280"/>
              <a:buFont typeface="Merriweather Sans"/>
              <a:buChar char="–"/>
              <a:defRPr/>
            </a:lvl5pPr>
            <a:lvl6pPr indent="-342900" lvl="5" marL="2743200" algn="l">
              <a:lnSpc>
                <a:spcPct val="100000"/>
              </a:lnSpc>
              <a:spcBef>
                <a:spcPts val="300"/>
              </a:spcBef>
              <a:spcAft>
                <a:spcPts val="0"/>
              </a:spcAft>
              <a:buSzPts val="1800"/>
              <a:buChar char="▪"/>
              <a:defRPr/>
            </a:lvl6pPr>
            <a:lvl7pPr indent="-342900" lvl="6" marL="3200400" algn="l">
              <a:lnSpc>
                <a:spcPct val="100000"/>
              </a:lnSpc>
              <a:spcBef>
                <a:spcPts val="300"/>
              </a:spcBef>
              <a:spcAft>
                <a:spcPts val="0"/>
              </a:spcAft>
              <a:buSzPts val="1800"/>
              <a:buChar char="▪"/>
              <a:defRPr/>
            </a:lvl7pPr>
            <a:lvl8pPr indent="-342900" lvl="7" marL="3657600" algn="l">
              <a:lnSpc>
                <a:spcPct val="100000"/>
              </a:lnSpc>
              <a:spcBef>
                <a:spcPts val="300"/>
              </a:spcBef>
              <a:spcAft>
                <a:spcPts val="0"/>
              </a:spcAft>
              <a:buSzPts val="1800"/>
              <a:buChar char="▪"/>
              <a:defRPr/>
            </a:lvl8pPr>
            <a:lvl9pPr indent="-342900" lvl="8" marL="4114800" algn="l">
              <a:lnSpc>
                <a:spcPct val="100000"/>
              </a:lnSpc>
              <a:spcBef>
                <a:spcPts val="300"/>
              </a:spcBef>
              <a:spcAft>
                <a:spcPts val="0"/>
              </a:spcAft>
              <a:buSzPts val="1800"/>
              <a:buChar char="▪"/>
              <a:defRPr/>
            </a:lvl9pPr>
          </a:lstStyle>
          <a:p/>
        </p:txBody>
      </p:sp>
      <p:sp>
        <p:nvSpPr>
          <p:cNvPr id="40" name="Google Shape;40;p6"/>
          <p:cNvSpPr txBox="1"/>
          <p:nvPr>
            <p:ph idx="11" type="ftr"/>
          </p:nvPr>
        </p:nvSpPr>
        <p:spPr>
          <a:xfrm>
            <a:off x="3733800" y="4857750"/>
            <a:ext cx="4724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NewSection_external">
  <p:cSld name="IT_NewSection_external">
    <p:spTree>
      <p:nvGrpSpPr>
        <p:cNvPr id="41" name="Shape 41"/>
        <p:cNvGrpSpPr/>
        <p:nvPr/>
      </p:nvGrpSpPr>
      <p:grpSpPr>
        <a:xfrm>
          <a:off x="0" y="0"/>
          <a:ext cx="0" cy="0"/>
          <a:chOff x="0" y="0"/>
          <a:chExt cx="0" cy="0"/>
        </a:xfrm>
      </p:grpSpPr>
      <p:sp>
        <p:nvSpPr>
          <p:cNvPr id="42" name="Google Shape;42;p7"/>
          <p:cNvSpPr/>
          <p:nvPr/>
        </p:nvSpPr>
        <p:spPr>
          <a:xfrm>
            <a:off x="-3732" y="4121658"/>
            <a:ext cx="9147600" cy="1028700"/>
          </a:xfrm>
          <a:prstGeom prst="rect">
            <a:avLst/>
          </a:prstGeom>
          <a:solidFill>
            <a:srgbClr val="8CAABA"/>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ibre Franklin"/>
              <a:ea typeface="Libre Franklin"/>
              <a:cs typeface="Libre Franklin"/>
              <a:sym typeface="Libre Franklin"/>
            </a:endParaRPr>
          </a:p>
        </p:txBody>
      </p:sp>
      <p:sp>
        <p:nvSpPr>
          <p:cNvPr id="43" name="Google Shape;43;p7"/>
          <p:cNvSpPr/>
          <p:nvPr/>
        </p:nvSpPr>
        <p:spPr>
          <a:xfrm>
            <a:off x="25400" y="3094037"/>
            <a:ext cx="2775000" cy="2057400"/>
          </a:xfrm>
          <a:prstGeom prst="rtTriangle">
            <a:avLst/>
          </a:prstGeom>
          <a:solidFill>
            <a:schemeClr val="accen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ibre Franklin"/>
              <a:ea typeface="Libre Franklin"/>
              <a:cs typeface="Libre Franklin"/>
              <a:sym typeface="Libre Franklin"/>
            </a:endParaRPr>
          </a:p>
        </p:txBody>
      </p:sp>
      <p:sp>
        <p:nvSpPr>
          <p:cNvPr id="44" name="Google Shape;44;p7"/>
          <p:cNvSpPr/>
          <p:nvPr/>
        </p:nvSpPr>
        <p:spPr>
          <a:xfrm rot="5400000">
            <a:off x="-345216" y="3392661"/>
            <a:ext cx="2105026" cy="1422054"/>
          </a:xfrm>
          <a:custGeom>
            <a:rect b="b" l="l" r="r" t="t"/>
            <a:pathLst>
              <a:path extrusionOk="0" h="1422054" w="2806701">
                <a:moveTo>
                  <a:pt x="0" y="1422054"/>
                </a:moveTo>
                <a:lnTo>
                  <a:pt x="1429809" y="0"/>
                </a:lnTo>
                <a:lnTo>
                  <a:pt x="2806701" y="1422051"/>
                </a:lnTo>
                <a:lnTo>
                  <a:pt x="0" y="1422054"/>
                </a:lnTo>
                <a:close/>
              </a:path>
            </a:pathLst>
          </a:custGeom>
          <a:solidFill>
            <a:srgbClr val="8CAA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ibre Franklin"/>
              <a:ea typeface="Libre Franklin"/>
              <a:cs typeface="Libre Franklin"/>
              <a:sym typeface="Libre Franklin"/>
            </a:endParaRPr>
          </a:p>
        </p:txBody>
      </p:sp>
      <p:sp>
        <p:nvSpPr>
          <p:cNvPr id="45" name="Google Shape;45;p7"/>
          <p:cNvSpPr txBox="1"/>
          <p:nvPr>
            <p:ph type="ctrTitle"/>
          </p:nvPr>
        </p:nvSpPr>
        <p:spPr>
          <a:xfrm>
            <a:off x="1418325" y="1257300"/>
            <a:ext cx="5410200" cy="903300"/>
          </a:xfrm>
          <a:prstGeom prst="rect">
            <a:avLst/>
          </a:prstGeom>
          <a:noFill/>
          <a:ln>
            <a:noFill/>
          </a:ln>
        </p:spPr>
        <p:txBody>
          <a:bodyPr anchorCtr="0" anchor="b" bIns="9125" lIns="0" spcFirstLastPara="1" rIns="0" wrap="square" tIns="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subTitle"/>
          </p:nvPr>
        </p:nvSpPr>
        <p:spPr>
          <a:xfrm rot="763">
            <a:off x="1418405" y="2191521"/>
            <a:ext cx="5410200" cy="246900"/>
          </a:xfrm>
          <a:prstGeom prst="rect">
            <a:avLst/>
          </a:prstGeom>
          <a:noFill/>
          <a:ln>
            <a:noFill/>
          </a:ln>
        </p:spPr>
        <p:txBody>
          <a:bodyPr anchorCtr="0" anchor="t" bIns="0" lIns="0" spcFirstLastPara="1" rIns="0" wrap="square" tIns="9125">
            <a:noAutofit/>
          </a:bodyPr>
          <a:lstStyle>
            <a:lvl1pPr lvl="0" algn="l">
              <a:lnSpc>
                <a:spcPct val="100000"/>
              </a:lnSpc>
              <a:spcBef>
                <a:spcPts val="300"/>
              </a:spcBef>
              <a:spcAft>
                <a:spcPts val="0"/>
              </a:spcAft>
              <a:buSzPts val="1400"/>
              <a:buNone/>
              <a:defRPr b="0" i="0" sz="1400" u="none" cap="none" strike="noStrik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p:txBody>
      </p:sp>
      <p:sp>
        <p:nvSpPr>
          <p:cNvPr id="47" name="Google Shape;47;p7"/>
          <p:cNvSpPr txBox="1"/>
          <p:nvPr/>
        </p:nvSpPr>
        <p:spPr>
          <a:xfrm>
            <a:off x="540042" y="4514850"/>
            <a:ext cx="17355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Imagination,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Speed,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ibre Franklin Thin"/>
                <a:ea typeface="Libre Franklin Thin"/>
                <a:cs typeface="Libre Franklin Thin"/>
                <a:sym typeface="Libre Franklin Thin"/>
              </a:rPr>
              <a:t>Quality.</a:t>
            </a:r>
            <a:endParaRPr b="0" i="0" sz="1600" u="none" cap="none" strike="noStrike">
              <a:solidFill>
                <a:srgbClr val="FFFFFF"/>
              </a:solidFill>
              <a:latin typeface="Libre Franklin Thin"/>
              <a:ea typeface="Libre Franklin Thin"/>
              <a:cs typeface="Libre Franklin Thin"/>
              <a:sym typeface="Libre Franklin Thin"/>
            </a:endParaRPr>
          </a:p>
        </p:txBody>
      </p:sp>
      <p:pic>
        <p:nvPicPr>
          <p:cNvPr descr="PSEG_tag_16_2c_w.png" id="48" name="Google Shape;48;p7"/>
          <p:cNvPicPr preferRelativeResize="0"/>
          <p:nvPr/>
        </p:nvPicPr>
        <p:blipFill rotWithShape="1">
          <a:blip r:embed="rId2">
            <a:alphaModFix/>
          </a:blip>
          <a:srcRect b="0" l="0" r="0" t="0"/>
          <a:stretch/>
        </p:blipFill>
        <p:spPr>
          <a:xfrm>
            <a:off x="7086600" y="4492863"/>
            <a:ext cx="1371600" cy="364886"/>
          </a:xfrm>
          <a:prstGeom prst="rect">
            <a:avLst/>
          </a:prstGeom>
          <a:noFill/>
          <a:ln>
            <a:noFill/>
          </a:ln>
        </p:spPr>
      </p:pic>
      <p:sp>
        <p:nvSpPr>
          <p:cNvPr id="49" name="Google Shape;49;p7"/>
          <p:cNvSpPr txBox="1"/>
          <p:nvPr/>
        </p:nvSpPr>
        <p:spPr>
          <a:xfrm>
            <a:off x="1413243" y="991772"/>
            <a:ext cx="6511200" cy="246900"/>
          </a:xfrm>
          <a:prstGeom prst="rect">
            <a:avLst/>
          </a:prstGeom>
          <a:noFill/>
          <a:ln>
            <a:noFill/>
          </a:ln>
        </p:spPr>
        <p:txBody>
          <a:bodyPr anchorCtr="0" anchor="t" bIns="0" lIns="0" spcFirstLastPara="1" rIns="0" wrap="square" tIns="9125">
            <a:noAutofit/>
          </a:bodyPr>
          <a:lstStyle/>
          <a:p>
            <a:pPr indent="0" lvl="0" marL="0" marR="0" rtl="0" algn="l">
              <a:lnSpc>
                <a:spcPct val="100000"/>
              </a:lnSpc>
              <a:spcBef>
                <a:spcPts val="0"/>
              </a:spcBef>
              <a:spcAft>
                <a:spcPts val="0"/>
              </a:spcAft>
              <a:buClr>
                <a:srgbClr val="797B7E"/>
              </a:buClr>
              <a:buSzPts val="1400"/>
              <a:buFont typeface="Arial"/>
              <a:buNone/>
            </a:pPr>
            <a:r>
              <a:rPr b="0" i="0" lang="en" sz="1400" u="none" cap="none" strike="noStrike">
                <a:solidFill>
                  <a:srgbClr val="506E94"/>
                </a:solidFill>
                <a:latin typeface="Libre Franklin"/>
                <a:ea typeface="Libre Franklin"/>
                <a:cs typeface="Libre Franklin"/>
                <a:sym typeface="Libre Franklin"/>
              </a:rPr>
              <a:t>INFORMATION TECHNOLOGY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_NewSection_internal">
  <p:cSld name="IT_NewSection_internal">
    <p:spTree>
      <p:nvGrpSpPr>
        <p:cNvPr id="50" name="Shape 50"/>
        <p:cNvGrpSpPr/>
        <p:nvPr/>
      </p:nvGrpSpPr>
      <p:grpSpPr>
        <a:xfrm>
          <a:off x="0" y="0"/>
          <a:ext cx="0" cy="0"/>
          <a:chOff x="0" y="0"/>
          <a:chExt cx="0" cy="0"/>
        </a:xfrm>
      </p:grpSpPr>
      <p:sp>
        <p:nvSpPr>
          <p:cNvPr id="51" name="Google Shape;51;p8"/>
          <p:cNvSpPr txBox="1"/>
          <p:nvPr>
            <p:ph type="ctrTitle"/>
          </p:nvPr>
        </p:nvSpPr>
        <p:spPr>
          <a:xfrm>
            <a:off x="1418325" y="1257300"/>
            <a:ext cx="5410200" cy="903300"/>
          </a:xfrm>
          <a:prstGeom prst="rect">
            <a:avLst/>
          </a:prstGeom>
          <a:noFill/>
          <a:ln>
            <a:noFill/>
          </a:ln>
        </p:spPr>
        <p:txBody>
          <a:bodyPr anchorCtr="0" anchor="b" bIns="9125" lIns="0" spcFirstLastPara="1" rIns="0" wrap="square" tIns="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 type="subTitle"/>
          </p:nvPr>
        </p:nvSpPr>
        <p:spPr>
          <a:xfrm rot="763">
            <a:off x="1418405" y="2191521"/>
            <a:ext cx="5410200" cy="246900"/>
          </a:xfrm>
          <a:prstGeom prst="rect">
            <a:avLst/>
          </a:prstGeom>
          <a:noFill/>
          <a:ln>
            <a:noFill/>
          </a:ln>
        </p:spPr>
        <p:txBody>
          <a:bodyPr anchorCtr="0" anchor="t" bIns="0" lIns="0" spcFirstLastPara="1" rIns="0" wrap="square" tIns="9125">
            <a:noAutofit/>
          </a:bodyPr>
          <a:lstStyle>
            <a:lvl1pPr lvl="0" algn="l">
              <a:lnSpc>
                <a:spcPct val="100000"/>
              </a:lnSpc>
              <a:spcBef>
                <a:spcPts val="300"/>
              </a:spcBef>
              <a:spcAft>
                <a:spcPts val="0"/>
              </a:spcAft>
              <a:buSzPts val="1400"/>
              <a:buNone/>
              <a:defRPr b="0" i="0" sz="1400" u="none" cap="none" strike="noStrik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3" name="Shape 53"/>
        <p:cNvGrpSpPr/>
        <p:nvPr/>
      </p:nvGrpSpPr>
      <p:grpSpPr>
        <a:xfrm>
          <a:off x="0" y="0"/>
          <a:ext cx="0" cy="0"/>
          <a:chOff x="0" y="0"/>
          <a:chExt cx="0" cy="0"/>
        </a:xfrm>
      </p:grpSpPr>
      <p:sp>
        <p:nvSpPr>
          <p:cNvPr id="54" name="Google Shape;54;p9"/>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1" type="ftr"/>
          </p:nvPr>
        </p:nvSpPr>
        <p:spPr>
          <a:xfrm>
            <a:off x="2425701" y="4857750"/>
            <a:ext cx="6032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0"/>
          <p:cNvSpPr txBox="1"/>
          <p:nvPr>
            <p:ph idx="10" type="dt"/>
          </p:nvPr>
        </p:nvSpPr>
        <p:spPr>
          <a:xfrm>
            <a:off x="228600" y="4972050"/>
            <a:ext cx="2133600" cy="17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58" name="Google Shape;58;p10"/>
          <p:cNvSpPr txBox="1"/>
          <p:nvPr>
            <p:ph idx="11" type="ftr"/>
          </p:nvPr>
        </p:nvSpPr>
        <p:spPr>
          <a:xfrm>
            <a:off x="2425701" y="4857750"/>
            <a:ext cx="6032400" cy="205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2" type="sldNum"/>
          </p:nvPr>
        </p:nvSpPr>
        <p:spPr>
          <a:xfrm>
            <a:off x="8763000" y="4899422"/>
            <a:ext cx="381000"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theme" Target="../theme/theme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00600"/>
            <a:ext cx="9144762" cy="342930"/>
          </a:xfrm>
          <a:custGeom>
            <a:rect b="b" l="l" r="r" t="t"/>
            <a:pathLst>
              <a:path extrusionOk="0" h="527584" w="3352800">
                <a:moveTo>
                  <a:pt x="0" y="527584"/>
                </a:moveTo>
                <a:lnTo>
                  <a:pt x="748227" y="0"/>
                </a:lnTo>
                <a:lnTo>
                  <a:pt x="3352800" y="271"/>
                </a:lnTo>
                <a:lnTo>
                  <a:pt x="3352800" y="527584"/>
                </a:lnTo>
                <a:lnTo>
                  <a:pt x="0" y="527584"/>
                </a:lnTo>
                <a:close/>
              </a:path>
            </a:pathLst>
          </a:custGeom>
          <a:solidFill>
            <a:srgbClr val="8CAAB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ibre Franklin"/>
              <a:ea typeface="Libre Franklin"/>
              <a:cs typeface="Libre Franklin"/>
              <a:sym typeface="Libre Franklin"/>
            </a:endParaRPr>
          </a:p>
        </p:txBody>
      </p:sp>
      <p:sp>
        <p:nvSpPr>
          <p:cNvPr id="7" name="Google Shape;7;p1"/>
          <p:cNvSpPr/>
          <p:nvPr/>
        </p:nvSpPr>
        <p:spPr>
          <a:xfrm>
            <a:off x="-2381" y="4741545"/>
            <a:ext cx="2421559" cy="411176"/>
          </a:xfrm>
          <a:custGeom>
            <a:rect b="b" l="l" r="r" t="t"/>
            <a:pathLst>
              <a:path extrusionOk="0" h="1807368" w="3574257">
                <a:moveTo>
                  <a:pt x="2382" y="1807368"/>
                </a:moveTo>
                <a:lnTo>
                  <a:pt x="0" y="0"/>
                </a:lnTo>
                <a:lnTo>
                  <a:pt x="2045494" y="1"/>
                </a:lnTo>
                <a:lnTo>
                  <a:pt x="3574257" y="1807368"/>
                </a:lnTo>
                <a:lnTo>
                  <a:pt x="2382" y="18073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ibre Franklin"/>
              <a:ea typeface="Libre Franklin"/>
              <a:cs typeface="Libre Franklin"/>
              <a:sym typeface="Libre Franklin"/>
            </a:endParaRPr>
          </a:p>
        </p:txBody>
      </p:sp>
      <p:pic>
        <p:nvPicPr>
          <p:cNvPr descr="PSEG_16_w.eps" id="8" name="Google Shape;8;p1"/>
          <p:cNvPicPr preferRelativeResize="0"/>
          <p:nvPr/>
        </p:nvPicPr>
        <p:blipFill rotWithShape="1">
          <a:blip r:embed="rId1">
            <a:alphaModFix/>
          </a:blip>
          <a:srcRect b="0" l="0" r="0" t="0"/>
          <a:stretch/>
        </p:blipFill>
        <p:spPr>
          <a:xfrm>
            <a:off x="249190" y="4845653"/>
            <a:ext cx="772733" cy="191851"/>
          </a:xfrm>
          <a:prstGeom prst="rect">
            <a:avLst/>
          </a:prstGeom>
          <a:noFill/>
          <a:ln>
            <a:noFill/>
          </a:ln>
        </p:spPr>
      </p:pic>
      <p:sp>
        <p:nvSpPr>
          <p:cNvPr id="9" name="Google Shape;9;p1"/>
          <p:cNvSpPr txBox="1"/>
          <p:nvPr>
            <p:ph type="title"/>
          </p:nvPr>
        </p:nvSpPr>
        <p:spPr>
          <a:xfrm>
            <a:off x="594360" y="274320"/>
            <a:ext cx="8229600" cy="41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3B526F"/>
              </a:buClr>
              <a:buSzPts val="2800"/>
              <a:buFont typeface="Libre Franklin Thin"/>
              <a:buNone/>
              <a:defRPr b="0" i="0" sz="2800" u="none" cap="none" strike="noStrike">
                <a:solidFill>
                  <a:srgbClr val="3B526F"/>
                </a:solidFill>
                <a:latin typeface="Libre Franklin Thin"/>
                <a:ea typeface="Libre Franklin Thin"/>
                <a:cs typeface="Libre Franklin Thin"/>
                <a:sym typeface="Libre Franklin Th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
          <p:cNvSpPr txBox="1"/>
          <p:nvPr>
            <p:ph idx="1" type="body"/>
          </p:nvPr>
        </p:nvSpPr>
        <p:spPr>
          <a:xfrm>
            <a:off x="594360" y="857250"/>
            <a:ext cx="8229600" cy="3635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00"/>
              </a:spcBef>
              <a:spcAft>
                <a:spcPts val="0"/>
              </a:spcAft>
              <a:buClr>
                <a:schemeClr val="accent6"/>
              </a:buClr>
              <a:buSzPts val="2400"/>
              <a:buFont typeface="Noto Sans Symbols"/>
              <a:buNone/>
              <a:defRPr b="0" i="0" sz="2400" u="none" cap="none" strike="noStrike">
                <a:solidFill>
                  <a:srgbClr val="3C536F"/>
                </a:solidFill>
                <a:latin typeface="Libre Franklin"/>
                <a:ea typeface="Libre Franklin"/>
                <a:cs typeface="Libre Franklin"/>
                <a:sym typeface="Libre Franklin"/>
              </a:defRPr>
            </a:lvl1pPr>
            <a:lvl2pPr indent="-340360" lvl="1" marL="914400" marR="0" rtl="0" algn="l">
              <a:lnSpc>
                <a:spcPct val="100000"/>
              </a:lnSpc>
              <a:spcBef>
                <a:spcPts val="300"/>
              </a:spcBef>
              <a:spcAft>
                <a:spcPts val="0"/>
              </a:spcAft>
              <a:buClr>
                <a:srgbClr val="F95D0D"/>
              </a:buClr>
              <a:buSzPts val="1760"/>
              <a:buFont typeface="Arial"/>
              <a:buChar char="–"/>
              <a:defRPr b="0" i="0" sz="2200" u="none" cap="none" strike="noStrike">
                <a:solidFill>
                  <a:srgbClr val="3C536F"/>
                </a:solidFill>
                <a:latin typeface="Libre Franklin"/>
                <a:ea typeface="Libre Franklin"/>
                <a:cs typeface="Libre Franklin"/>
                <a:sym typeface="Libre Franklin"/>
              </a:defRPr>
            </a:lvl2pPr>
            <a:lvl3pPr indent="-330200" lvl="2" marL="1371600" marR="0" rtl="0" algn="l">
              <a:lnSpc>
                <a:spcPct val="100000"/>
              </a:lnSpc>
              <a:spcBef>
                <a:spcPts val="300"/>
              </a:spcBef>
              <a:spcAft>
                <a:spcPts val="0"/>
              </a:spcAft>
              <a:buClr>
                <a:srgbClr val="F95D0D"/>
              </a:buClr>
              <a:buSzPts val="1600"/>
              <a:buFont typeface="Arial"/>
              <a:buChar char="•"/>
              <a:defRPr b="0" i="0" sz="2000" u="none" cap="none" strike="noStrike">
                <a:solidFill>
                  <a:srgbClr val="3C536F"/>
                </a:solidFill>
                <a:latin typeface="Libre Franklin"/>
                <a:ea typeface="Libre Franklin"/>
                <a:cs typeface="Libre Franklin"/>
                <a:sym typeface="Libre Franklin"/>
              </a:defRPr>
            </a:lvl3pPr>
            <a:lvl4pPr indent="-309880" lvl="3" marL="1828800" marR="0" rtl="0" algn="l">
              <a:lnSpc>
                <a:spcPct val="100000"/>
              </a:lnSpc>
              <a:spcBef>
                <a:spcPts val="300"/>
              </a:spcBef>
              <a:spcAft>
                <a:spcPts val="0"/>
              </a:spcAft>
              <a:buClr>
                <a:srgbClr val="F95D0D"/>
              </a:buClr>
              <a:buSzPts val="1280"/>
              <a:buFont typeface="Arial"/>
              <a:buChar char="–"/>
              <a:defRPr b="0" i="0" sz="1600" u="none" cap="none" strike="noStrike">
                <a:solidFill>
                  <a:srgbClr val="3C536F"/>
                </a:solidFill>
                <a:latin typeface="Libre Franklin"/>
                <a:ea typeface="Libre Franklin"/>
                <a:cs typeface="Libre Franklin"/>
                <a:sym typeface="Libre Franklin"/>
              </a:defRPr>
            </a:lvl4pPr>
            <a:lvl5pPr indent="-309879" lvl="4" marL="2286000" marR="0" rtl="0" algn="l">
              <a:lnSpc>
                <a:spcPct val="100000"/>
              </a:lnSpc>
              <a:spcBef>
                <a:spcPts val="300"/>
              </a:spcBef>
              <a:spcAft>
                <a:spcPts val="0"/>
              </a:spcAft>
              <a:buClr>
                <a:srgbClr val="F95D0D"/>
              </a:buClr>
              <a:buSzPts val="1280"/>
              <a:buFont typeface="Arial"/>
              <a:buChar char="•"/>
              <a:defRPr b="0" i="0" sz="1600" u="none" cap="none" strike="noStrike">
                <a:solidFill>
                  <a:srgbClr val="3C536F"/>
                </a:solidFill>
                <a:latin typeface="Libre Franklin"/>
                <a:ea typeface="Libre Franklin"/>
                <a:cs typeface="Libre Franklin"/>
                <a:sym typeface="Libre Franklin"/>
              </a:defRPr>
            </a:lvl5pPr>
            <a:lvl6pPr indent="-317500" lvl="5" marL="2743200" marR="0" rtl="0" algn="l">
              <a:lnSpc>
                <a:spcPct val="100000"/>
              </a:lnSpc>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100000"/>
              </a:lnSpc>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100000"/>
              </a:lnSpc>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100000"/>
              </a:lnSpc>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9pPr>
          </a:lstStyle>
          <a:p/>
        </p:txBody>
      </p:sp>
      <p:sp>
        <p:nvSpPr>
          <p:cNvPr id="11" name="Google Shape;11;p1"/>
          <p:cNvSpPr txBox="1"/>
          <p:nvPr>
            <p:ph idx="11" type="ftr"/>
          </p:nvPr>
        </p:nvSpPr>
        <p:spPr>
          <a:xfrm>
            <a:off x="2425701" y="4857750"/>
            <a:ext cx="6032400" cy="205800"/>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lt1"/>
                </a:solidFill>
                <a:latin typeface="Libre Franklin Thin"/>
                <a:ea typeface="Libre Franklin Thin"/>
                <a:cs typeface="Libre Franklin Thin"/>
                <a:sym typeface="Libre Franklin Th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2" name="Google Shape;12;p1"/>
          <p:cNvSpPr/>
          <p:nvPr/>
        </p:nvSpPr>
        <p:spPr>
          <a:xfrm flipH="1">
            <a:off x="8599500" y="4800600"/>
            <a:ext cx="544500" cy="342900"/>
          </a:xfrm>
          <a:prstGeom prst="flowChartDelay">
            <a:avLst/>
          </a:prstGeom>
          <a:solidFill>
            <a:srgbClr val="8CAA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Libre Franklin"/>
                <a:ea typeface="Libre Franklin"/>
                <a:cs typeface="Libre Franklin"/>
                <a:sym typeface="Libre Franklin"/>
              </a:rPr>
              <a:t>‹#›</a:t>
            </a:fld>
            <a:endParaRPr b="0" i="0" sz="1000" u="none" cap="none" strike="noStrike">
              <a:solidFill>
                <a:srgbClr val="FFFFFF"/>
              </a:solidFill>
              <a:latin typeface="Libre Franklin"/>
              <a:ea typeface="Libre Franklin"/>
              <a:cs typeface="Libre Franklin"/>
              <a:sym typeface="Libre Franklin"/>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idx="1" type="subTitle"/>
          </p:nvPr>
        </p:nvSpPr>
        <p:spPr>
          <a:xfrm>
            <a:off x="311700" y="2123425"/>
            <a:ext cx="8520600" cy="509400"/>
          </a:xfrm>
          <a:prstGeom prst="rect">
            <a:avLst/>
          </a:prstGeom>
        </p:spPr>
        <p:txBody>
          <a:bodyPr anchorCtr="0" anchor="t" bIns="0" lIns="0" spcFirstLastPara="1" rIns="0" wrap="square" tIns="0">
            <a:noAutofit/>
          </a:bodyPr>
          <a:lstStyle/>
          <a:p>
            <a:pPr indent="0" lvl="0" marL="0" rtl="0" algn="ctr">
              <a:spcBef>
                <a:spcPts val="300"/>
              </a:spcBef>
              <a:spcAft>
                <a:spcPts val="0"/>
              </a:spcAft>
              <a:buNone/>
            </a:pPr>
            <a:r>
              <a:rPr lang="en"/>
              <a:t>PSEG Charter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idx="12" type="sldNum"/>
          </p:nvPr>
        </p:nvSpPr>
        <p:spPr>
          <a:xfrm>
            <a:off x="6035635" y="3639670"/>
            <a:ext cx="515400" cy="218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54" name="Google Shape;354;p43"/>
          <p:cNvSpPr txBox="1"/>
          <p:nvPr/>
        </p:nvSpPr>
        <p:spPr>
          <a:xfrm>
            <a:off x="453833" y="0"/>
            <a:ext cx="7115700" cy="676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A0DF"/>
              </a:buClr>
              <a:buSzPts val="1100"/>
              <a:buFont typeface="Salesforce Sans"/>
              <a:buNone/>
            </a:pPr>
            <a:r>
              <a:rPr b="0" i="0" lang="en" sz="2300" u="none" cap="none" strike="noStrike">
                <a:solidFill>
                  <a:schemeClr val="dk1"/>
                </a:solidFill>
                <a:latin typeface="Salesforce Sans"/>
                <a:ea typeface="Salesforce Sans"/>
                <a:cs typeface="Salesforce Sans"/>
                <a:sym typeface="Salesforce Sans"/>
              </a:rPr>
              <a:t>About Center for Enablement (C4E)</a:t>
            </a:r>
            <a:endParaRPr b="0" i="0" sz="1100" u="none" cap="none" strike="noStrike">
              <a:solidFill>
                <a:schemeClr val="dk1"/>
              </a:solidFill>
              <a:latin typeface="Arial"/>
              <a:ea typeface="Arial"/>
              <a:cs typeface="Arial"/>
              <a:sym typeface="Arial"/>
            </a:endParaRPr>
          </a:p>
        </p:txBody>
      </p:sp>
      <p:sp>
        <p:nvSpPr>
          <p:cNvPr id="355" name="Google Shape;355;p43"/>
          <p:cNvSpPr txBox="1"/>
          <p:nvPr/>
        </p:nvSpPr>
        <p:spPr>
          <a:xfrm>
            <a:off x="465197" y="612319"/>
            <a:ext cx="2346600" cy="309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A0DF"/>
              </a:buClr>
              <a:buSzPts val="2300"/>
              <a:buFont typeface="Salesforce Sans"/>
              <a:buNone/>
            </a:pPr>
            <a:r>
              <a:rPr b="0" i="0" lang="en" sz="1500" u="none" cap="none" strike="noStrike">
                <a:solidFill>
                  <a:schemeClr val="dk1"/>
                </a:solidFill>
                <a:latin typeface="Salesforce Sans"/>
                <a:ea typeface="Salesforce Sans"/>
                <a:cs typeface="Salesforce Sans"/>
                <a:sym typeface="Salesforce Sans"/>
              </a:rPr>
              <a:t>What is C4E?</a:t>
            </a:r>
            <a:endParaRPr b="0" i="0" sz="1100" u="none" cap="none" strike="noStrike">
              <a:solidFill>
                <a:schemeClr val="dk1"/>
              </a:solidFill>
              <a:latin typeface="Arial"/>
              <a:ea typeface="Arial"/>
              <a:cs typeface="Arial"/>
              <a:sym typeface="Arial"/>
            </a:endParaRPr>
          </a:p>
        </p:txBody>
      </p:sp>
      <p:sp>
        <p:nvSpPr>
          <p:cNvPr id="356" name="Google Shape;356;p43"/>
          <p:cNvSpPr/>
          <p:nvPr/>
        </p:nvSpPr>
        <p:spPr>
          <a:xfrm>
            <a:off x="472650" y="914999"/>
            <a:ext cx="7489500" cy="1270500"/>
          </a:xfrm>
          <a:prstGeom prst="rect">
            <a:avLst/>
          </a:prstGeom>
          <a:noFill/>
          <a:ln>
            <a:noFill/>
          </a:ln>
        </p:spPr>
        <p:txBody>
          <a:bodyPr anchorCtr="0" anchor="t" bIns="34300" lIns="68625" spcFirstLastPara="1" rIns="68625" wrap="square" tIns="34300">
            <a:noAutofit/>
          </a:bodyPr>
          <a:lstStyle/>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C4E is a </a:t>
            </a:r>
            <a:r>
              <a:rPr b="1" i="1" lang="en" sz="1200" u="none" cap="none" strike="noStrike">
                <a:solidFill>
                  <a:schemeClr val="dk1"/>
                </a:solidFill>
                <a:latin typeface="Arial"/>
                <a:ea typeface="Arial"/>
                <a:cs typeface="Arial"/>
                <a:sym typeface="Arial"/>
              </a:rPr>
              <a:t>cross-functional team</a:t>
            </a:r>
            <a:r>
              <a:rPr b="0" i="0" lang="en" sz="1200" u="none" cap="none" strike="noStrike">
                <a:solidFill>
                  <a:schemeClr val="dk1"/>
                </a:solidFill>
                <a:latin typeface="Arial"/>
                <a:ea typeface="Arial"/>
                <a:cs typeface="Arial"/>
                <a:sym typeface="Arial"/>
              </a:rPr>
              <a:t> focused on driving API asset reuse and development best practices across all API / Integration projects</a:t>
            </a:r>
            <a:endParaRPr b="0" i="0" sz="1200" u="none" cap="none" strike="noStrike">
              <a:solidFill>
                <a:schemeClr val="dk1"/>
              </a:solidFill>
              <a:latin typeface="Arial"/>
              <a:ea typeface="Arial"/>
              <a:cs typeface="Arial"/>
              <a:sym typeface="Arial"/>
            </a:endParaRPr>
          </a:p>
          <a:p>
            <a:pPr indent="-177800" lvl="0" marL="2540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C4E team is dedicated towards </a:t>
            </a:r>
            <a:r>
              <a:rPr b="1" i="1" lang="en" sz="1200" u="none" cap="none" strike="noStrike">
                <a:solidFill>
                  <a:schemeClr val="dk1"/>
                </a:solidFill>
                <a:latin typeface="Arial"/>
                <a:ea typeface="Arial"/>
                <a:cs typeface="Arial"/>
                <a:sym typeface="Arial"/>
              </a:rPr>
              <a:t>enabling the organization</a:t>
            </a:r>
            <a:r>
              <a:rPr b="0" i="0" lang="en" sz="1200" u="none" cap="none" strike="noStrike">
                <a:solidFill>
                  <a:schemeClr val="dk1"/>
                </a:solidFill>
                <a:latin typeface="Arial"/>
                <a:ea typeface="Arial"/>
                <a:cs typeface="Arial"/>
                <a:sym typeface="Arial"/>
              </a:rPr>
              <a:t> through processes, tools, templates and other technical assets for accelerating development as well as provide expert guidance over architecture, implementation and operations to achieve the business goals </a:t>
            </a:r>
            <a:r>
              <a:rPr b="0" i="1" lang="en" sz="800" u="none" cap="none" strike="noStrike">
                <a:solidFill>
                  <a:schemeClr val="dk1"/>
                </a:solidFill>
                <a:latin typeface="Arial"/>
                <a:ea typeface="Arial"/>
                <a:cs typeface="Arial"/>
                <a:sym typeface="Arial"/>
              </a:rPr>
              <a:t>(Details on the C4E Services Slides)</a:t>
            </a:r>
            <a:endParaRPr b="0" i="1" sz="1200" u="none" cap="none" strike="noStrike">
              <a:solidFill>
                <a:schemeClr val="dk1"/>
              </a:solidFill>
              <a:latin typeface="Arial"/>
              <a:ea typeface="Arial"/>
              <a:cs typeface="Arial"/>
              <a:sym typeface="Arial"/>
            </a:endParaRPr>
          </a:p>
        </p:txBody>
      </p:sp>
      <p:sp>
        <p:nvSpPr>
          <p:cNvPr id="357" name="Google Shape;357;p43"/>
          <p:cNvSpPr txBox="1"/>
          <p:nvPr/>
        </p:nvSpPr>
        <p:spPr>
          <a:xfrm>
            <a:off x="472653" y="2118762"/>
            <a:ext cx="2346600" cy="309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A0DF"/>
              </a:buClr>
              <a:buSzPts val="2300"/>
              <a:buFont typeface="Salesforce Sans"/>
              <a:buNone/>
            </a:pPr>
            <a:r>
              <a:rPr b="0" i="0" lang="en" sz="1500" u="none" cap="none" strike="noStrike">
                <a:solidFill>
                  <a:schemeClr val="dk1"/>
                </a:solidFill>
                <a:latin typeface="Salesforce Sans"/>
                <a:ea typeface="Salesforce Sans"/>
                <a:cs typeface="Salesforce Sans"/>
                <a:sym typeface="Salesforce Sans"/>
              </a:rPr>
              <a:t>Who is it?</a:t>
            </a:r>
            <a:endParaRPr b="0" i="0" sz="1100" u="none" cap="none" strike="noStrike">
              <a:solidFill>
                <a:schemeClr val="dk1"/>
              </a:solidFill>
              <a:latin typeface="Arial"/>
              <a:ea typeface="Arial"/>
              <a:cs typeface="Arial"/>
              <a:sym typeface="Arial"/>
            </a:endParaRPr>
          </a:p>
        </p:txBody>
      </p:sp>
      <p:sp>
        <p:nvSpPr>
          <p:cNvPr id="358" name="Google Shape;358;p43"/>
          <p:cNvSpPr/>
          <p:nvPr/>
        </p:nvSpPr>
        <p:spPr>
          <a:xfrm>
            <a:off x="480109" y="2418948"/>
            <a:ext cx="7474500" cy="637500"/>
          </a:xfrm>
          <a:prstGeom prst="rect">
            <a:avLst/>
          </a:prstGeom>
          <a:noFill/>
          <a:ln>
            <a:noFill/>
          </a:ln>
        </p:spPr>
        <p:txBody>
          <a:bodyPr anchorCtr="0" anchor="t" bIns="34300" lIns="68625" spcFirstLastPara="1" rIns="68625" wrap="square" tIns="34300">
            <a:noAutofit/>
          </a:bodyPr>
          <a:lstStyle/>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C4E will be a combination of a </a:t>
            </a:r>
            <a:r>
              <a:rPr b="1" i="1" lang="en" sz="1200" u="none" cap="none" strike="noStrike">
                <a:solidFill>
                  <a:schemeClr val="dk1"/>
                </a:solidFill>
                <a:latin typeface="Arial"/>
                <a:ea typeface="Arial"/>
                <a:cs typeface="Arial"/>
                <a:sym typeface="Arial"/>
              </a:rPr>
              <a:t>core team from </a:t>
            </a:r>
            <a:r>
              <a:rPr b="1" i="1" lang="en" sz="1200">
                <a:solidFill>
                  <a:schemeClr val="dk1"/>
                </a:solidFill>
              </a:rPr>
              <a:t>PSEG</a:t>
            </a:r>
            <a:r>
              <a:rPr b="1" i="1" lang="en" sz="1200">
                <a:solidFill>
                  <a:schemeClr val="dk1"/>
                </a:solidFill>
              </a:rPr>
              <a:t> </a:t>
            </a:r>
            <a:r>
              <a:rPr b="0" i="0" lang="en" sz="1200" u="none" cap="none" strike="noStrike">
                <a:solidFill>
                  <a:schemeClr val="dk1"/>
                </a:solidFill>
                <a:latin typeface="Arial"/>
                <a:ea typeface="Arial"/>
                <a:cs typeface="Arial"/>
                <a:sym typeface="Arial"/>
              </a:rPr>
              <a:t>as well as </a:t>
            </a:r>
            <a:r>
              <a:rPr b="1" i="1" lang="en" sz="1200" u="none" cap="none" strike="noStrike">
                <a:solidFill>
                  <a:schemeClr val="dk1"/>
                </a:solidFill>
                <a:latin typeface="Arial"/>
                <a:ea typeface="Arial"/>
                <a:cs typeface="Arial"/>
                <a:sym typeface="Arial"/>
              </a:rPr>
              <a:t>select team members from all Mission Areas </a:t>
            </a:r>
            <a:r>
              <a:rPr b="0" i="0" lang="en" sz="1200" u="none" cap="none" strike="noStrike">
                <a:solidFill>
                  <a:schemeClr val="dk1"/>
                </a:solidFill>
                <a:latin typeface="Arial"/>
                <a:ea typeface="Arial"/>
                <a:cs typeface="Arial"/>
                <a:sym typeface="Arial"/>
              </a:rPr>
              <a:t>and functions like </a:t>
            </a:r>
            <a:r>
              <a:rPr lang="en" sz="1200">
                <a:solidFill>
                  <a:schemeClr val="dk1"/>
                </a:solidFill>
              </a:rPr>
              <a:t>PMO</a:t>
            </a:r>
            <a:r>
              <a:rPr b="0" i="0" lang="en" sz="1200" u="none" cap="none" strike="noStrike">
                <a:solidFill>
                  <a:schemeClr val="dk1"/>
                </a:solidFill>
                <a:latin typeface="Arial"/>
                <a:ea typeface="Arial"/>
                <a:cs typeface="Arial"/>
                <a:sym typeface="Arial"/>
              </a:rPr>
              <a:t>, Enterprise Architecture and Data Governance </a:t>
            </a:r>
            <a:endParaRPr b="0" i="0" sz="1200" u="none" cap="none" strike="noStrike">
              <a:solidFill>
                <a:schemeClr val="dk1"/>
              </a:solidFill>
              <a:latin typeface="Arial"/>
              <a:ea typeface="Arial"/>
              <a:cs typeface="Arial"/>
              <a:sym typeface="Arial"/>
            </a:endParaRPr>
          </a:p>
        </p:txBody>
      </p:sp>
      <p:sp>
        <p:nvSpPr>
          <p:cNvPr id="359" name="Google Shape;359;p43"/>
          <p:cNvSpPr txBox="1"/>
          <p:nvPr/>
        </p:nvSpPr>
        <p:spPr>
          <a:xfrm>
            <a:off x="465197" y="3059504"/>
            <a:ext cx="2346600" cy="309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A0DF"/>
              </a:buClr>
              <a:buSzPts val="2300"/>
              <a:buFont typeface="Salesforce Sans"/>
              <a:buNone/>
            </a:pPr>
            <a:r>
              <a:rPr b="0" i="0" lang="en" sz="1500" u="none" cap="none" strike="noStrike">
                <a:solidFill>
                  <a:schemeClr val="dk1"/>
                </a:solidFill>
                <a:latin typeface="Salesforce Sans"/>
                <a:ea typeface="Salesforce Sans"/>
                <a:cs typeface="Salesforce Sans"/>
                <a:sym typeface="Salesforce Sans"/>
              </a:rPr>
              <a:t>What does it do?</a:t>
            </a:r>
            <a:endParaRPr b="0" i="0" sz="1100" u="none" cap="none" strike="noStrike">
              <a:solidFill>
                <a:schemeClr val="dk1"/>
              </a:solidFill>
              <a:latin typeface="Arial"/>
              <a:ea typeface="Arial"/>
              <a:cs typeface="Arial"/>
              <a:sym typeface="Arial"/>
            </a:endParaRPr>
          </a:p>
        </p:txBody>
      </p:sp>
      <p:sp>
        <p:nvSpPr>
          <p:cNvPr id="360" name="Google Shape;360;p43"/>
          <p:cNvSpPr/>
          <p:nvPr/>
        </p:nvSpPr>
        <p:spPr>
          <a:xfrm>
            <a:off x="579887" y="3356811"/>
            <a:ext cx="7470600" cy="1523400"/>
          </a:xfrm>
          <a:prstGeom prst="rect">
            <a:avLst/>
          </a:prstGeom>
          <a:noFill/>
          <a:ln>
            <a:noFill/>
          </a:ln>
        </p:spPr>
        <p:txBody>
          <a:bodyPr anchorCtr="0" anchor="t" bIns="34300" lIns="68625" spcFirstLastPara="1" rIns="68625" wrap="square" tIns="34300">
            <a:noAutofit/>
          </a:bodyPr>
          <a:lstStyle/>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C4E team is charged with productizing, publishing and harvesting </a:t>
            </a:r>
            <a:r>
              <a:rPr b="1" i="1" lang="en" sz="1200" u="none" cap="none" strike="noStrike">
                <a:solidFill>
                  <a:schemeClr val="dk1"/>
                </a:solidFill>
                <a:latin typeface="Arial"/>
                <a:ea typeface="Arial"/>
                <a:cs typeface="Arial"/>
                <a:sym typeface="Arial"/>
              </a:rPr>
              <a:t>reusable assets and best practices</a:t>
            </a:r>
            <a:r>
              <a:rPr b="0" i="0" lang="en" sz="12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The team promotes consumption and collaboration, and helps </a:t>
            </a:r>
            <a:r>
              <a:rPr b="1" i="1" lang="en" sz="1200" u="none" cap="none" strike="noStrike">
                <a:solidFill>
                  <a:schemeClr val="dk1"/>
                </a:solidFill>
                <a:latin typeface="Arial"/>
                <a:ea typeface="Arial"/>
                <a:cs typeface="Arial"/>
                <a:sym typeface="Arial"/>
              </a:rPr>
              <a:t>drive self-reliance </a:t>
            </a:r>
            <a:r>
              <a:rPr lang="en" sz="1200">
                <a:solidFill>
                  <a:schemeClr val="dk1"/>
                </a:solidFill>
              </a:rPr>
              <a:t>while</a:t>
            </a:r>
            <a:r>
              <a:rPr b="0" i="0" lang="en" sz="1200" u="none" cap="none" strike="noStrike">
                <a:solidFill>
                  <a:schemeClr val="dk1"/>
                </a:solidFill>
                <a:latin typeface="Arial"/>
                <a:ea typeface="Arial"/>
                <a:cs typeface="Arial"/>
                <a:sym typeface="Arial"/>
              </a:rPr>
              <a:t> improving delivery through feedback and metrics. </a:t>
            </a:r>
            <a:endParaRPr b="0" i="0" sz="1100" u="none" cap="none" strike="noStrike">
              <a:solidFill>
                <a:schemeClr val="dk1"/>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In short, C4E enables organizations to build their teams in a way that is congruent with </a:t>
            </a:r>
            <a:r>
              <a:rPr b="1" i="1" lang="en" sz="1200" u="none" cap="none" strike="noStrike">
                <a:solidFill>
                  <a:schemeClr val="dk1"/>
                </a:solidFill>
                <a:latin typeface="Arial"/>
                <a:ea typeface="Arial"/>
                <a:cs typeface="Arial"/>
                <a:sym typeface="Arial"/>
              </a:rPr>
              <a:t>API-led connectivity and stimulates productivity</a:t>
            </a:r>
            <a:endParaRPr b="0" i="0" sz="1200" u="none" cap="none" strike="noStrike">
              <a:solidFill>
                <a:schemeClr val="dk1"/>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Furthermore, the C4E is an enabler for driving a </a:t>
            </a:r>
            <a:r>
              <a:rPr b="1" i="1" lang="en" sz="1200" u="none" cap="none" strike="noStrike">
                <a:solidFill>
                  <a:schemeClr val="dk1"/>
                </a:solidFill>
                <a:latin typeface="Arial"/>
                <a:ea typeface="Arial"/>
                <a:cs typeface="Arial"/>
                <a:sym typeface="Arial"/>
              </a:rPr>
              <a:t>federated delivery capability</a:t>
            </a:r>
            <a:r>
              <a:rPr b="0" i="0" lang="en" sz="1200" u="none" cap="none" strike="noStrike">
                <a:solidFill>
                  <a:schemeClr val="dk1"/>
                </a:solidFill>
                <a:latin typeface="Arial"/>
                <a:ea typeface="Arial"/>
                <a:cs typeface="Arial"/>
                <a:sym typeface="Arial"/>
              </a:rPr>
              <a:t>, without compromising on </a:t>
            </a:r>
            <a:r>
              <a:rPr b="1" i="1" lang="en" sz="1200" u="none" cap="none" strike="noStrike">
                <a:solidFill>
                  <a:schemeClr val="dk1"/>
                </a:solidFill>
                <a:latin typeface="Arial"/>
                <a:ea typeface="Arial"/>
                <a:cs typeface="Arial"/>
                <a:sym typeface="Arial"/>
              </a:rPr>
              <a:t>governance</a:t>
            </a:r>
            <a:r>
              <a:rPr b="0" i="0" lang="en" sz="1200" u="none" cap="none" strike="noStrike">
                <a:solidFill>
                  <a:schemeClr val="dk1"/>
                </a:solidFill>
                <a:latin typeface="Arial"/>
                <a:ea typeface="Arial"/>
                <a:cs typeface="Arial"/>
                <a:sym typeface="Arial"/>
              </a:rPr>
              <a:t>, whilst simultaneously ensuring quality through the adoption of best practices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p>
            <a:pPr indent="0" lvl="0" marL="0" rtl="0" algn="l">
              <a:lnSpc>
                <a:spcPct val="114285"/>
              </a:lnSpc>
              <a:spcBef>
                <a:spcPts val="0"/>
              </a:spcBef>
              <a:spcAft>
                <a:spcPts val="0"/>
              </a:spcAft>
              <a:buNone/>
            </a:pPr>
            <a:r>
              <a:rPr b="1" lang="en" sz="2300">
                <a:solidFill>
                  <a:schemeClr val="dk1"/>
                </a:solidFill>
                <a:latin typeface="Salesforce Sans"/>
                <a:ea typeface="Salesforce Sans"/>
                <a:cs typeface="Salesforce Sans"/>
                <a:sym typeface="Salesforce Sans"/>
              </a:rPr>
              <a:t>C4E Overview</a:t>
            </a:r>
            <a:endParaRPr/>
          </a:p>
        </p:txBody>
      </p:sp>
      <p:sp>
        <p:nvSpPr>
          <p:cNvPr id="367" name="Google Shape;367;p44"/>
          <p:cNvSpPr txBox="1"/>
          <p:nvPr/>
        </p:nvSpPr>
        <p:spPr>
          <a:xfrm>
            <a:off x="226075" y="676799"/>
            <a:ext cx="8593500" cy="4151100"/>
          </a:xfrm>
          <a:prstGeom prst="rect">
            <a:avLst/>
          </a:prstGeom>
          <a:noFill/>
          <a:ln>
            <a:noFill/>
          </a:ln>
        </p:spPr>
        <p:txBody>
          <a:bodyPr anchorCtr="0" anchor="t" bIns="45700" lIns="91425" spcFirstLastPara="1" rIns="91425" wrap="square" tIns="45700">
            <a:noAutofit/>
          </a:bodyPr>
          <a:lstStyle/>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C4E is a thought leader in the way interfaces are delivered </a:t>
            </a:r>
            <a:r>
              <a:rPr lang="en" sz="1300">
                <a:solidFill>
                  <a:schemeClr val="dk1"/>
                </a:solidFill>
                <a:latin typeface="Century Gothic"/>
                <a:ea typeface="Century Gothic"/>
                <a:cs typeface="Century Gothic"/>
                <a:sym typeface="Century Gothic"/>
              </a:rPr>
              <a:t>within PSEG. C4E is a cross-functional group focused on driving API asset reuse and development best practices across all IT projects</a:t>
            </a:r>
            <a:br>
              <a:rPr lang="en"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C4E will provide integration services based on defined best practices, standards, and propagating reuse</a:t>
            </a:r>
            <a:endParaRPr sz="1300">
              <a:solidFill>
                <a:schemeClr val="dk1"/>
              </a:solidFill>
              <a:latin typeface="Century Gothic"/>
              <a:ea typeface="Century Gothic"/>
              <a:cs typeface="Century Gothic"/>
              <a:sym typeface="Century Gothic"/>
            </a:endParaRPr>
          </a:p>
          <a:p>
            <a:pPr indent="0" lvl="0" marL="457200" marR="0" rtl="0" algn="l">
              <a:lnSpc>
                <a:spcPct val="12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 API development teams will be empowered and guided through C4E governance practices.  </a:t>
            </a:r>
            <a:r>
              <a:rPr lang="en" sz="1300">
                <a:solidFill>
                  <a:schemeClr val="dk1"/>
                </a:solidFill>
                <a:latin typeface="Century Gothic"/>
                <a:ea typeface="Century Gothic"/>
                <a:cs typeface="Century Gothic"/>
                <a:sym typeface="Century Gothic"/>
              </a:rPr>
              <a:t> C4E will encourage collaboration and self-reliance.</a:t>
            </a:r>
            <a:endParaRPr sz="1300">
              <a:solidFill>
                <a:schemeClr val="dk1"/>
              </a:solidFill>
              <a:latin typeface="Century Gothic"/>
              <a:ea typeface="Century Gothic"/>
              <a:cs typeface="Century Gothic"/>
              <a:sym typeface="Century Gothic"/>
            </a:endParaRPr>
          </a:p>
          <a:p>
            <a:pPr indent="0" lvl="0" marL="457200" marR="0" rtl="0" algn="l">
              <a:lnSpc>
                <a:spcPct val="12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C4E will implement effective governance to drive adoption and to insure consistency of best practices</a:t>
            </a:r>
            <a:endParaRPr sz="1300">
              <a:solidFill>
                <a:schemeClr val="dk1"/>
              </a:solidFill>
              <a:latin typeface="Century Gothic"/>
              <a:ea typeface="Century Gothic"/>
              <a:cs typeface="Century Gothic"/>
              <a:sym typeface="Century Gothic"/>
            </a:endParaRPr>
          </a:p>
          <a:p>
            <a:pPr indent="0" lvl="0" marL="457200" marR="0" rtl="0" algn="l">
              <a:lnSpc>
                <a:spcPct val="12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C4E aims to explore emerging technologies and drives innovations by recommending “the right” technology for interfaces/API delivery</a:t>
            </a:r>
            <a:endParaRPr sz="1300">
              <a:solidFill>
                <a:schemeClr val="dk1"/>
              </a:solidFill>
              <a:latin typeface="Century Gothic"/>
              <a:ea typeface="Century Gothic"/>
              <a:cs typeface="Century Gothic"/>
              <a:sym typeface="Century Gothic"/>
            </a:endParaRPr>
          </a:p>
          <a:p>
            <a:pPr indent="0" lvl="0" marL="457200" marR="0" rtl="0" algn="l">
              <a:lnSpc>
                <a:spcPct val="12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266700" lvl="0" marL="285750" marR="0" rtl="0" algn="l">
              <a:lnSpc>
                <a:spcPct val="120000"/>
              </a:lnSpc>
              <a:spcBef>
                <a:spcPts val="0"/>
              </a:spcBef>
              <a:spcAft>
                <a:spcPts val="0"/>
              </a:spcAft>
              <a:buClr>
                <a:schemeClr val="dk1"/>
              </a:buClr>
              <a:buSzPts val="1300"/>
              <a:buChar char="•"/>
            </a:pPr>
            <a:r>
              <a:rPr lang="en" sz="1300">
                <a:solidFill>
                  <a:schemeClr val="dk1"/>
                </a:solidFill>
                <a:latin typeface="Century Gothic"/>
                <a:ea typeface="Century Gothic"/>
                <a:cs typeface="Century Gothic"/>
                <a:sym typeface="Century Gothic"/>
              </a:rPr>
              <a:t>C4E will drive excellence through the application and analysis of actionable metrics and KPIs, and continuously improve integration practice based on community feedback</a:t>
            </a:r>
            <a:endParaRPr sz="1300">
              <a:solidFill>
                <a:schemeClr val="dk1"/>
              </a:solidFill>
              <a:latin typeface="Century Gothic"/>
              <a:ea typeface="Century Gothic"/>
              <a:cs typeface="Century Gothic"/>
              <a:sym typeface="Century Gothic"/>
            </a:endParaRPr>
          </a:p>
          <a:p>
            <a:pPr indent="0" lvl="0" marL="457200" marR="0" rtl="0" algn="l">
              <a:lnSpc>
                <a:spcPct val="120000"/>
              </a:lnSpc>
              <a:spcBef>
                <a:spcPts val="0"/>
              </a:spcBef>
              <a:spcAft>
                <a:spcPts val="0"/>
              </a:spcAft>
              <a:buNone/>
            </a:pPr>
            <a:r>
              <a:t/>
            </a:r>
            <a:endParaRPr sz="1300">
              <a:solidFill>
                <a:schemeClr val="dk1"/>
              </a:solidFill>
              <a:latin typeface="Century Gothic"/>
              <a:ea typeface="Century Gothic"/>
              <a:cs typeface="Century Gothic"/>
              <a:sym typeface="Century Gothic"/>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457201" y="0"/>
            <a:ext cx="7115700" cy="676800"/>
          </a:xfrm>
          <a:prstGeom prst="rect">
            <a:avLst/>
          </a:prstGeom>
        </p:spPr>
        <p:txBody>
          <a:bodyPr anchorCtr="0" anchor="ctr" bIns="0" lIns="0" spcFirstLastPara="1" rIns="0" wrap="square" tIns="0">
            <a:noAutofit/>
          </a:bodyPr>
          <a:lstStyle/>
          <a:p>
            <a:pPr indent="0" lvl="0" marL="0" marR="0" rtl="0" algn="l">
              <a:lnSpc>
                <a:spcPct val="114285"/>
              </a:lnSpc>
              <a:spcBef>
                <a:spcPts val="0"/>
              </a:spcBef>
              <a:spcAft>
                <a:spcPts val="0"/>
              </a:spcAft>
              <a:buClr>
                <a:srgbClr val="000000"/>
              </a:buClr>
              <a:buFont typeface="Arial"/>
              <a:buNone/>
            </a:pPr>
            <a:r>
              <a:rPr b="1" lang="en" sz="2300">
                <a:solidFill>
                  <a:schemeClr val="dk1"/>
                </a:solidFill>
                <a:latin typeface="Salesforce Sans"/>
                <a:ea typeface="Salesforce Sans"/>
                <a:cs typeface="Salesforce Sans"/>
                <a:sym typeface="Salesforce Sans"/>
              </a:rPr>
              <a:t>C4E Objectives</a:t>
            </a:r>
            <a:endParaRPr b="1" sz="2300">
              <a:solidFill>
                <a:schemeClr val="dk1"/>
              </a:solidFill>
              <a:latin typeface="Salesforce Sans"/>
              <a:ea typeface="Salesforce Sans"/>
              <a:cs typeface="Salesforce Sans"/>
              <a:sym typeface="Salesforce Sans"/>
            </a:endParaRPr>
          </a:p>
        </p:txBody>
      </p:sp>
      <p:graphicFrame>
        <p:nvGraphicFramePr>
          <p:cNvPr id="373" name="Google Shape;373;p45"/>
          <p:cNvGraphicFramePr/>
          <p:nvPr/>
        </p:nvGraphicFramePr>
        <p:xfrm>
          <a:off x="685450" y="759900"/>
          <a:ext cx="3000000" cy="3000000"/>
        </p:xfrm>
        <a:graphic>
          <a:graphicData uri="http://schemas.openxmlformats.org/drawingml/2006/table">
            <a:tbl>
              <a:tblPr bandRow="1">
                <a:noFill/>
                <a:tableStyleId>{ED9552BF-CB51-4B4A-814A-306A04668E86}</a:tableStyleId>
              </a:tblPr>
              <a:tblGrid>
                <a:gridCol w="2039750"/>
                <a:gridCol w="5991775"/>
              </a:tblGrid>
              <a:tr h="326525">
                <a:tc>
                  <a:txBody>
                    <a:bodyPr/>
                    <a:lstStyle/>
                    <a:p>
                      <a:pPr indent="0" lvl="0" marL="0" rtl="0" algn="ctr">
                        <a:spcBef>
                          <a:spcPts val="600"/>
                        </a:spcBef>
                        <a:spcAft>
                          <a:spcPts val="0"/>
                        </a:spcAft>
                        <a:buNone/>
                      </a:pPr>
                      <a:r>
                        <a:rPr b="1" lang="en" sz="1100">
                          <a:solidFill>
                            <a:srgbClr val="FFFFFF"/>
                          </a:solidFill>
                          <a:latin typeface="Calibri"/>
                          <a:ea typeface="Calibri"/>
                          <a:cs typeface="Calibri"/>
                          <a:sym typeface="Calibri"/>
                        </a:rPr>
                        <a:t>Objectives</a:t>
                      </a:r>
                      <a:endParaRPr b="1" sz="1100">
                        <a:solidFill>
                          <a:srgbClr val="FFFFFF"/>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dk2"/>
                    </a:solidFill>
                  </a:tcPr>
                </a:tc>
                <a:tc>
                  <a:txBody>
                    <a:bodyPr/>
                    <a:lstStyle/>
                    <a:p>
                      <a:pPr indent="0" lvl="0" marL="0" marR="0" rtl="0" algn="ctr">
                        <a:spcBef>
                          <a:spcPts val="600"/>
                        </a:spcBef>
                        <a:spcAft>
                          <a:spcPts val="0"/>
                        </a:spcAft>
                        <a:buNone/>
                      </a:pPr>
                      <a:r>
                        <a:rPr b="1" lang="en" sz="1100">
                          <a:solidFill>
                            <a:srgbClr val="FFFFFF"/>
                          </a:solidFill>
                          <a:latin typeface="Calibri"/>
                          <a:ea typeface="Calibri"/>
                          <a:cs typeface="Calibri"/>
                          <a:sym typeface="Calibri"/>
                        </a:rPr>
                        <a:t>Description</a:t>
                      </a:r>
                      <a:endParaRPr b="1" sz="1100">
                        <a:solidFill>
                          <a:srgbClr val="FFFFFF"/>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dk2"/>
                    </a:solidFill>
                  </a:tcPr>
                </a:tc>
              </a:tr>
              <a:tr h="266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Awareness</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24765" rtl="0" algn="l">
                        <a:spcBef>
                          <a:spcPts val="600"/>
                        </a:spcBef>
                        <a:spcAft>
                          <a:spcPts val="0"/>
                        </a:spcAft>
                        <a:buNone/>
                      </a:pPr>
                      <a:r>
                        <a:rPr lang="en" sz="1100">
                          <a:solidFill>
                            <a:schemeClr val="dk1"/>
                          </a:solidFill>
                          <a:latin typeface="Calibri"/>
                          <a:ea typeface="Calibri"/>
                          <a:cs typeface="Calibri"/>
                          <a:sym typeface="Calibri"/>
                        </a:rPr>
                        <a:t>Build awareness of the platform and what it does</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Adoption</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1567815" rtl="0" algn="l">
                        <a:spcBef>
                          <a:spcPts val="600"/>
                        </a:spcBef>
                        <a:spcAft>
                          <a:spcPts val="0"/>
                        </a:spcAft>
                        <a:buNone/>
                      </a:pPr>
                      <a:r>
                        <a:rPr lang="en" sz="1100">
                          <a:solidFill>
                            <a:schemeClr val="dk1"/>
                          </a:solidFill>
                          <a:latin typeface="Calibri"/>
                          <a:ea typeface="Calibri"/>
                          <a:cs typeface="Calibri"/>
                          <a:sym typeface="Calibri"/>
                        </a:rPr>
                        <a:t>Acquire new users/projects for the platform</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Enablement</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24765" rtl="0" algn="l">
                        <a:spcBef>
                          <a:spcPts val="600"/>
                        </a:spcBef>
                        <a:spcAft>
                          <a:spcPts val="0"/>
                        </a:spcAft>
                        <a:buNone/>
                      </a:pPr>
                      <a:r>
                        <a:rPr lang="en" sz="1100">
                          <a:solidFill>
                            <a:schemeClr val="dk1"/>
                          </a:solidFill>
                          <a:latin typeface="Calibri"/>
                          <a:ea typeface="Calibri"/>
                          <a:cs typeface="Calibri"/>
                          <a:sym typeface="Calibri"/>
                        </a:rPr>
                        <a:t>Enable the users to reach ideal productivity and make them actively use the platform in an application</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Retention</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24765" rtl="0" algn="l">
                        <a:spcBef>
                          <a:spcPts val="600"/>
                        </a:spcBef>
                        <a:spcAft>
                          <a:spcPts val="0"/>
                        </a:spcAft>
                        <a:buNone/>
                      </a:pPr>
                      <a:r>
                        <a:rPr lang="en" sz="1100">
                          <a:solidFill>
                            <a:schemeClr val="dk1"/>
                          </a:solidFill>
                          <a:latin typeface="Calibri"/>
                          <a:ea typeface="Calibri"/>
                          <a:cs typeface="Calibri"/>
                          <a:sym typeface="Calibri"/>
                        </a:rPr>
                        <a:t>Drive developer maturity and project success so as to have users continue to use the platform; educate on use of new/additional features and use in new apps</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Promoters</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Convert users to Evangelists so that they tell others about the platform</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Community</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1567815" rtl="0" algn="l">
                        <a:spcBef>
                          <a:spcPts val="600"/>
                        </a:spcBef>
                        <a:spcAft>
                          <a:spcPts val="0"/>
                        </a:spcAft>
                        <a:buNone/>
                      </a:pPr>
                      <a:r>
                        <a:rPr lang="en" sz="1100">
                          <a:solidFill>
                            <a:schemeClr val="dk1"/>
                          </a:solidFill>
                          <a:latin typeface="Calibri"/>
                          <a:ea typeface="Calibri"/>
                          <a:cs typeface="Calibri"/>
                          <a:sym typeface="Calibri"/>
                        </a:rPr>
                        <a:t>Build an internal community of users</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Platform</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marR="24765" rtl="0" algn="l">
                        <a:spcBef>
                          <a:spcPts val="600"/>
                        </a:spcBef>
                        <a:spcAft>
                          <a:spcPts val="0"/>
                        </a:spcAft>
                        <a:buNone/>
                      </a:pPr>
                      <a:r>
                        <a:rPr lang="en" sz="1100">
                          <a:solidFill>
                            <a:schemeClr val="dk1"/>
                          </a:solidFill>
                          <a:latin typeface="Calibri"/>
                          <a:ea typeface="Calibri"/>
                          <a:cs typeface="Calibri"/>
                          <a:sym typeface="Calibri"/>
                        </a:rPr>
                        <a:t>Drive user involvement in building, enhancing and getting feedback on the platform</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r h="12700">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Funding</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c>
                  <a:txBody>
                    <a:bodyPr/>
                    <a:lstStyle/>
                    <a:p>
                      <a:pPr indent="0" lvl="0" marL="0" rtl="0" algn="l">
                        <a:spcBef>
                          <a:spcPts val="600"/>
                        </a:spcBef>
                        <a:spcAft>
                          <a:spcPts val="0"/>
                        </a:spcAft>
                        <a:buNone/>
                      </a:pPr>
                      <a:r>
                        <a:rPr lang="en" sz="1100">
                          <a:solidFill>
                            <a:schemeClr val="dk1"/>
                          </a:solidFill>
                          <a:latin typeface="Calibri"/>
                          <a:ea typeface="Calibri"/>
                          <a:cs typeface="Calibri"/>
                          <a:sym typeface="Calibri"/>
                        </a:rPr>
                        <a:t>Create funding avenues (via Charge-back) for platform (&amp; team) sustenance, growth and learning</a:t>
                      </a:r>
                      <a:endParaRPr sz="1100">
                        <a:solidFill>
                          <a:schemeClr val="dk1"/>
                        </a:solidFill>
                        <a:latin typeface="Calibri"/>
                        <a:ea typeface="Calibri"/>
                        <a:cs typeface="Calibri"/>
                        <a:sym typeface="Calibri"/>
                      </a:endParaRPr>
                    </a:p>
                  </a:txBody>
                  <a:tcPr marT="88900" marB="88900" marR="88900" marL="88900">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p>
            <a:pPr indent="0" lvl="0" marL="0" rtl="0" algn="l">
              <a:lnSpc>
                <a:spcPct val="114285"/>
              </a:lnSpc>
              <a:spcBef>
                <a:spcPts val="0"/>
              </a:spcBef>
              <a:spcAft>
                <a:spcPts val="0"/>
              </a:spcAft>
              <a:buNone/>
            </a:pPr>
            <a:r>
              <a:rPr b="1" lang="en" sz="2300">
                <a:solidFill>
                  <a:schemeClr val="dk1"/>
                </a:solidFill>
                <a:latin typeface="Salesforce Sans"/>
                <a:ea typeface="Salesforce Sans"/>
                <a:cs typeface="Salesforce Sans"/>
                <a:sym typeface="Salesforce Sans"/>
              </a:rPr>
              <a:t>Benefits</a:t>
            </a:r>
            <a:endParaRPr sz="2300"/>
          </a:p>
        </p:txBody>
      </p:sp>
      <p:sp>
        <p:nvSpPr>
          <p:cNvPr id="380" name="Google Shape;380;p46"/>
          <p:cNvSpPr txBox="1"/>
          <p:nvPr/>
        </p:nvSpPr>
        <p:spPr>
          <a:xfrm>
            <a:off x="284224" y="996051"/>
            <a:ext cx="8478300" cy="328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600" u="none" cap="none" strike="noStrike">
                <a:solidFill>
                  <a:schemeClr val="dk1"/>
                </a:solidFill>
                <a:latin typeface="Century Gothic"/>
                <a:ea typeface="Century Gothic"/>
                <a:cs typeface="Century Gothic"/>
                <a:sym typeface="Century Gothic"/>
              </a:rPr>
              <a:t>C4E team aims to help the organization to take advantage of reuse and interfaces/API development best practices to help realize the following business benefits:</a:t>
            </a:r>
            <a:endParaRPr/>
          </a:p>
          <a:p>
            <a:pPr indent="0" lvl="0" marL="0" marR="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285750" lvl="0" marL="285750" marR="0" rtl="0" algn="l">
              <a:lnSpc>
                <a:spcPct val="120000"/>
              </a:lnSpc>
              <a:spcBef>
                <a:spcPts val="0"/>
              </a:spcBef>
              <a:spcAft>
                <a:spcPts val="0"/>
              </a:spcAft>
              <a:buClr>
                <a:schemeClr val="dk1"/>
              </a:buClr>
              <a:buSzPts val="1600"/>
              <a:buChar char="•"/>
            </a:pPr>
            <a:r>
              <a:rPr lang="en" sz="1600">
                <a:solidFill>
                  <a:schemeClr val="dk1"/>
                </a:solidFill>
                <a:latin typeface="Century Gothic"/>
                <a:ea typeface="Century Gothic"/>
                <a:cs typeface="Century Gothic"/>
                <a:sym typeface="Century Gothic"/>
              </a:rPr>
              <a:t>Shorter development cycle (time to market)</a:t>
            </a:r>
            <a:endParaRPr sz="1600">
              <a:solidFill>
                <a:schemeClr val="dk1"/>
              </a:solidFill>
              <a:latin typeface="Century Gothic"/>
              <a:ea typeface="Century Gothic"/>
              <a:cs typeface="Century Gothic"/>
              <a:sym typeface="Century Gothic"/>
            </a:endParaRPr>
          </a:p>
          <a:p>
            <a:pPr indent="-285750" lvl="0" marL="285750" marR="0" rtl="0" algn="l">
              <a:lnSpc>
                <a:spcPct val="120000"/>
              </a:lnSpc>
              <a:spcBef>
                <a:spcPts val="0"/>
              </a:spcBef>
              <a:spcAft>
                <a:spcPts val="0"/>
              </a:spcAft>
              <a:buClr>
                <a:schemeClr val="dk1"/>
              </a:buClr>
              <a:buSzPts val="1600"/>
              <a:buChar char="•"/>
            </a:pPr>
            <a:r>
              <a:rPr lang="en" sz="1600">
                <a:solidFill>
                  <a:schemeClr val="dk1"/>
                </a:solidFill>
                <a:latin typeface="Century Gothic"/>
                <a:ea typeface="Century Gothic"/>
                <a:cs typeface="Century Gothic"/>
                <a:sym typeface="Century Gothic"/>
              </a:rPr>
              <a:t>Reduced projects’ cost and risk</a:t>
            </a:r>
            <a:endParaRPr sz="1600">
              <a:solidFill>
                <a:schemeClr val="dk1"/>
              </a:solidFill>
              <a:latin typeface="Century Gothic"/>
              <a:ea typeface="Century Gothic"/>
              <a:cs typeface="Century Gothic"/>
              <a:sym typeface="Century Gothic"/>
            </a:endParaRPr>
          </a:p>
          <a:p>
            <a:pPr indent="-285750" lvl="0" marL="285750" marR="0" rtl="0" algn="l">
              <a:lnSpc>
                <a:spcPct val="120000"/>
              </a:lnSpc>
              <a:spcBef>
                <a:spcPts val="0"/>
              </a:spcBef>
              <a:spcAft>
                <a:spcPts val="0"/>
              </a:spcAft>
              <a:buClr>
                <a:schemeClr val="dk1"/>
              </a:buClr>
              <a:buSzPts val="1600"/>
              <a:buChar char="•"/>
            </a:pPr>
            <a:r>
              <a:rPr lang="en" sz="1600">
                <a:solidFill>
                  <a:schemeClr val="dk1"/>
                </a:solidFill>
                <a:latin typeface="Century Gothic"/>
                <a:ea typeface="Century Gothic"/>
                <a:cs typeface="Century Gothic"/>
                <a:sym typeface="Century Gothic"/>
              </a:rPr>
              <a:t>Productivity gain and resources flexibility </a:t>
            </a:r>
            <a:endParaRPr sz="1600">
              <a:solidFill>
                <a:schemeClr val="dk1"/>
              </a:solidFill>
              <a:latin typeface="Century Gothic"/>
              <a:ea typeface="Century Gothic"/>
              <a:cs typeface="Century Gothic"/>
              <a:sym typeface="Century Gothic"/>
            </a:endParaRPr>
          </a:p>
          <a:p>
            <a:pPr indent="-285750" lvl="0" marL="285750" marR="0" rtl="0" algn="l">
              <a:lnSpc>
                <a:spcPct val="120000"/>
              </a:lnSpc>
              <a:spcBef>
                <a:spcPts val="0"/>
              </a:spcBef>
              <a:spcAft>
                <a:spcPts val="0"/>
              </a:spcAft>
              <a:buClr>
                <a:schemeClr val="dk1"/>
              </a:buClr>
              <a:buSzPts val="1600"/>
              <a:buChar char="•"/>
            </a:pPr>
            <a:r>
              <a:rPr lang="en" sz="1600">
                <a:solidFill>
                  <a:schemeClr val="dk1"/>
                </a:solidFill>
                <a:latin typeface="Century Gothic"/>
                <a:ea typeface="Century Gothic"/>
                <a:cs typeface="Century Gothic"/>
                <a:sym typeface="Century Gothic"/>
              </a:rPr>
              <a:t>Fewer defects</a:t>
            </a:r>
            <a:endParaRPr/>
          </a:p>
          <a:p>
            <a:pPr indent="-285750" lvl="0" marL="285750" marR="0" rtl="0" algn="l">
              <a:lnSpc>
                <a:spcPct val="120000"/>
              </a:lnSpc>
              <a:spcBef>
                <a:spcPts val="0"/>
              </a:spcBef>
              <a:spcAft>
                <a:spcPts val="0"/>
              </a:spcAft>
              <a:buClr>
                <a:schemeClr val="dk1"/>
              </a:buClr>
              <a:buSzPts val="1600"/>
              <a:buFont typeface="Arial"/>
              <a:buChar char="•"/>
            </a:pPr>
            <a:r>
              <a:rPr lang="en" sz="1600">
                <a:solidFill>
                  <a:schemeClr val="dk1"/>
                </a:solidFill>
                <a:latin typeface="Century Gothic"/>
                <a:ea typeface="Century Gothic"/>
                <a:cs typeface="Century Gothic"/>
                <a:sym typeface="Century Gothic"/>
              </a:rPr>
              <a:t>Standardization of approach</a:t>
            </a:r>
            <a:endParaRPr/>
          </a:p>
          <a:p>
            <a:pPr indent="-285750" lvl="0" marL="285750" marR="0" rtl="0" algn="l">
              <a:lnSpc>
                <a:spcPct val="120000"/>
              </a:lnSpc>
              <a:spcBef>
                <a:spcPts val="0"/>
              </a:spcBef>
              <a:spcAft>
                <a:spcPts val="0"/>
              </a:spcAft>
              <a:buClr>
                <a:schemeClr val="dk1"/>
              </a:buClr>
              <a:buSzPts val="1600"/>
              <a:buFont typeface="Arial"/>
              <a:buChar char="•"/>
            </a:pPr>
            <a:r>
              <a:rPr lang="en" sz="1600">
                <a:solidFill>
                  <a:schemeClr val="dk1"/>
                </a:solidFill>
                <a:latin typeface="Century Gothic"/>
                <a:ea typeface="Century Gothic"/>
                <a:cs typeface="Century Gothic"/>
                <a:sym typeface="Century Gothic"/>
              </a:rPr>
              <a:t>Enhanced security </a:t>
            </a:r>
            <a:endParaRPr/>
          </a:p>
          <a:p>
            <a:pPr indent="-285750" lvl="0" marL="285750" marR="0" rtl="0" algn="l">
              <a:lnSpc>
                <a:spcPct val="120000"/>
              </a:lnSpc>
              <a:spcBef>
                <a:spcPts val="0"/>
              </a:spcBef>
              <a:spcAft>
                <a:spcPts val="0"/>
              </a:spcAft>
              <a:buClr>
                <a:schemeClr val="dk1"/>
              </a:buClr>
              <a:buSzPts val="1600"/>
              <a:buFont typeface="Arial"/>
              <a:buChar char="•"/>
            </a:pPr>
            <a:r>
              <a:rPr lang="en" sz="1600">
                <a:solidFill>
                  <a:schemeClr val="dk1"/>
                </a:solidFill>
                <a:latin typeface="Century Gothic"/>
                <a:ea typeface="Century Gothic"/>
                <a:cs typeface="Century Gothic"/>
                <a:sym typeface="Century Gothic"/>
              </a:rPr>
              <a:t>Effective governance with imbedded standards</a:t>
            </a:r>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196850" lvl="2" marL="12001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rPr b="1" lang="en" sz="2300">
                <a:solidFill>
                  <a:schemeClr val="dk1"/>
                </a:solidFill>
                <a:latin typeface="Salesforce Sans"/>
                <a:ea typeface="Salesforce Sans"/>
                <a:cs typeface="Salesforce Sans"/>
                <a:sym typeface="Salesforce Sans"/>
              </a:rPr>
              <a:t>C4E Services</a:t>
            </a:r>
            <a:endParaRPr b="1" sz="2300">
              <a:solidFill>
                <a:schemeClr val="dk1"/>
              </a:solidFill>
              <a:latin typeface="Salesforce Sans"/>
              <a:ea typeface="Salesforce Sans"/>
              <a:cs typeface="Salesforce Sans"/>
              <a:sym typeface="Salesforce Sans"/>
            </a:endParaRPr>
          </a:p>
        </p:txBody>
      </p:sp>
      <p:grpSp>
        <p:nvGrpSpPr>
          <p:cNvPr id="387" name="Google Shape;387;p47"/>
          <p:cNvGrpSpPr/>
          <p:nvPr/>
        </p:nvGrpSpPr>
        <p:grpSpPr>
          <a:xfrm>
            <a:off x="7171372" y="531900"/>
            <a:ext cx="1957932" cy="2052821"/>
            <a:chOff x="698572" y="0"/>
            <a:chExt cx="1957932" cy="2052821"/>
          </a:xfrm>
        </p:grpSpPr>
        <p:sp>
          <p:nvSpPr>
            <p:cNvPr id="388" name="Google Shape;388;p47"/>
            <p:cNvSpPr/>
            <p:nvPr/>
          </p:nvSpPr>
          <p:spPr>
            <a:xfrm>
              <a:off x="1256618" y="662265"/>
              <a:ext cx="841800" cy="728100"/>
            </a:xfrm>
            <a:prstGeom prst="hexagon">
              <a:avLst>
                <a:gd fmla="val 28570" name="adj"/>
                <a:gd fmla="val 115470" name="vf"/>
              </a:avLst>
            </a:prstGeom>
            <a:solidFill>
              <a:srgbClr val="4F81BD"/>
            </a:solidFill>
            <a:ln>
              <a:noFill/>
            </a:ln>
            <a:effectLst>
              <a:outerShdw blurRad="40000" rotWithShape="0" dir="5400000" dist="20000">
                <a:srgbClr val="000000">
                  <a:alpha val="376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txBox="1"/>
            <p:nvPr/>
          </p:nvSpPr>
          <p:spPr>
            <a:xfrm>
              <a:off x="1396111" y="782932"/>
              <a:ext cx="562800" cy="4869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C4E Services</a:t>
              </a:r>
              <a:endParaRPr sz="600">
                <a:solidFill>
                  <a:srgbClr val="FFFFFF"/>
                </a:solidFill>
                <a:latin typeface="Calibri"/>
                <a:ea typeface="Calibri"/>
                <a:cs typeface="Calibri"/>
                <a:sym typeface="Calibri"/>
              </a:endParaRPr>
            </a:p>
          </p:txBody>
        </p:sp>
        <p:sp>
          <p:nvSpPr>
            <p:cNvPr id="390" name="Google Shape;390;p47"/>
            <p:cNvSpPr/>
            <p:nvPr/>
          </p:nvSpPr>
          <p:spPr>
            <a:xfrm>
              <a:off x="1783726" y="313888"/>
              <a:ext cx="317700" cy="273600"/>
            </a:xfrm>
            <a:prstGeom prst="hexagon">
              <a:avLst>
                <a:gd fmla="val 28900" name="adj"/>
                <a:gd fmla="val 115470" name="vf"/>
              </a:avLst>
            </a:prstGeom>
            <a:solidFill>
              <a:srgbClr val="E7CFC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p:nvPr/>
          </p:nvSpPr>
          <p:spPr>
            <a:xfrm>
              <a:off x="1334157" y="0"/>
              <a:ext cx="689700" cy="596700"/>
            </a:xfrm>
            <a:prstGeom prst="hexagon">
              <a:avLst>
                <a:gd fmla="val 28570" name="adj"/>
                <a:gd fmla="val 115470" name="vf"/>
              </a:avLst>
            </a:prstGeom>
            <a:solidFill>
              <a:srgbClr val="BF504D"/>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txBox="1"/>
            <p:nvPr/>
          </p:nvSpPr>
          <p:spPr>
            <a:xfrm>
              <a:off x="1448475" y="98899"/>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C4E Enablement</a:t>
              </a:r>
              <a:endParaRPr sz="600">
                <a:solidFill>
                  <a:srgbClr val="FFFFFF"/>
                </a:solidFill>
                <a:latin typeface="Calibri"/>
                <a:ea typeface="Calibri"/>
                <a:cs typeface="Calibri"/>
                <a:sym typeface="Calibri"/>
              </a:endParaRPr>
            </a:p>
          </p:txBody>
        </p:sp>
        <p:sp>
          <p:nvSpPr>
            <p:cNvPr id="393" name="Google Shape;393;p47"/>
            <p:cNvSpPr/>
            <p:nvPr/>
          </p:nvSpPr>
          <p:spPr>
            <a:xfrm>
              <a:off x="2154386" y="825470"/>
              <a:ext cx="317700" cy="273600"/>
            </a:xfrm>
            <a:prstGeom prst="hexagon">
              <a:avLst>
                <a:gd fmla="val 28900" name="adj"/>
                <a:gd fmla="val 115470" name="vf"/>
              </a:avLst>
            </a:prstGeom>
            <a:solidFill>
              <a:srgbClr val="E7CFC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
            <p:cNvSpPr/>
            <p:nvPr/>
          </p:nvSpPr>
          <p:spPr>
            <a:xfrm>
              <a:off x="1966804" y="367058"/>
              <a:ext cx="689700" cy="596700"/>
            </a:xfrm>
            <a:prstGeom prst="hexagon">
              <a:avLst>
                <a:gd fmla="val 28570" name="adj"/>
                <a:gd fmla="val 115470" name="vf"/>
              </a:avLst>
            </a:prstGeom>
            <a:solidFill>
              <a:srgbClr val="9BBB59"/>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txBox="1"/>
            <p:nvPr/>
          </p:nvSpPr>
          <p:spPr>
            <a:xfrm>
              <a:off x="2081122" y="465957"/>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Interfaces Development</a:t>
              </a:r>
              <a:endParaRPr sz="600">
                <a:solidFill>
                  <a:srgbClr val="FFFFFF"/>
                </a:solidFill>
                <a:latin typeface="Calibri"/>
                <a:ea typeface="Calibri"/>
                <a:cs typeface="Calibri"/>
                <a:sym typeface="Calibri"/>
              </a:endParaRPr>
            </a:p>
          </p:txBody>
        </p:sp>
        <p:sp>
          <p:nvSpPr>
            <p:cNvPr id="396" name="Google Shape;396;p47"/>
            <p:cNvSpPr/>
            <p:nvPr/>
          </p:nvSpPr>
          <p:spPr>
            <a:xfrm>
              <a:off x="1896902" y="1402951"/>
              <a:ext cx="317700" cy="273600"/>
            </a:xfrm>
            <a:prstGeom prst="hexagon">
              <a:avLst>
                <a:gd fmla="val 28900" name="adj"/>
                <a:gd fmla="val 115470" name="vf"/>
              </a:avLst>
            </a:prstGeom>
            <a:solidFill>
              <a:srgbClr val="E7CFC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7"/>
            <p:cNvSpPr/>
            <p:nvPr/>
          </p:nvSpPr>
          <p:spPr>
            <a:xfrm>
              <a:off x="1966804" y="1088652"/>
              <a:ext cx="689700" cy="596700"/>
            </a:xfrm>
            <a:prstGeom prst="hexagon">
              <a:avLst>
                <a:gd fmla="val 28570" name="adj"/>
                <a:gd fmla="val 115470" name="vf"/>
              </a:avLst>
            </a:prstGeom>
            <a:solidFill>
              <a:srgbClr val="8064A2"/>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txBox="1"/>
            <p:nvPr/>
          </p:nvSpPr>
          <p:spPr>
            <a:xfrm>
              <a:off x="2081122" y="1187551"/>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Platform Support</a:t>
              </a:r>
              <a:endParaRPr sz="600">
                <a:solidFill>
                  <a:srgbClr val="FFFFFF"/>
                </a:solidFill>
                <a:latin typeface="Calibri"/>
                <a:ea typeface="Calibri"/>
                <a:cs typeface="Calibri"/>
                <a:sym typeface="Calibri"/>
              </a:endParaRPr>
            </a:p>
          </p:txBody>
        </p:sp>
        <p:sp>
          <p:nvSpPr>
            <p:cNvPr id="399" name="Google Shape;399;p47"/>
            <p:cNvSpPr/>
            <p:nvPr/>
          </p:nvSpPr>
          <p:spPr>
            <a:xfrm>
              <a:off x="1258184" y="1462895"/>
              <a:ext cx="317700" cy="273600"/>
            </a:xfrm>
            <a:prstGeom prst="hexagon">
              <a:avLst>
                <a:gd fmla="val 28900" name="adj"/>
                <a:gd fmla="val 115470" name="vf"/>
              </a:avLst>
            </a:prstGeom>
            <a:solidFill>
              <a:srgbClr val="E7CFC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p:nvPr/>
          </p:nvSpPr>
          <p:spPr>
            <a:xfrm>
              <a:off x="1334157" y="1456121"/>
              <a:ext cx="689700" cy="596700"/>
            </a:xfrm>
            <a:prstGeom prst="hexagon">
              <a:avLst>
                <a:gd fmla="val 28570" name="adj"/>
                <a:gd fmla="val 115470" name="vf"/>
              </a:avLst>
            </a:prstGeom>
            <a:solidFill>
              <a:srgbClr val="49ACC5"/>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txBox="1"/>
            <p:nvPr/>
          </p:nvSpPr>
          <p:spPr>
            <a:xfrm>
              <a:off x="1448475" y="1555020"/>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Governance</a:t>
              </a:r>
              <a:endParaRPr sz="600">
                <a:solidFill>
                  <a:srgbClr val="FFFFFF"/>
                </a:solidFill>
                <a:latin typeface="Calibri"/>
                <a:ea typeface="Calibri"/>
                <a:cs typeface="Calibri"/>
                <a:sym typeface="Calibri"/>
              </a:endParaRPr>
            </a:p>
          </p:txBody>
        </p:sp>
        <p:sp>
          <p:nvSpPr>
            <p:cNvPr id="402" name="Google Shape;402;p47"/>
            <p:cNvSpPr/>
            <p:nvPr/>
          </p:nvSpPr>
          <p:spPr>
            <a:xfrm>
              <a:off x="881454" y="951518"/>
              <a:ext cx="317700" cy="273600"/>
            </a:xfrm>
            <a:prstGeom prst="hexagon">
              <a:avLst>
                <a:gd fmla="val 28900" name="adj"/>
                <a:gd fmla="val 115470" name="vf"/>
              </a:avLst>
            </a:prstGeom>
            <a:solidFill>
              <a:srgbClr val="E7CFC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a:off x="698572" y="1089062"/>
              <a:ext cx="689700" cy="596700"/>
            </a:xfrm>
            <a:prstGeom prst="hexagon">
              <a:avLst>
                <a:gd fmla="val 28570" name="adj"/>
                <a:gd fmla="val 115470" name="vf"/>
              </a:avLst>
            </a:prstGeom>
            <a:solidFill>
              <a:srgbClr val="F79543"/>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txBox="1"/>
            <p:nvPr/>
          </p:nvSpPr>
          <p:spPr>
            <a:xfrm>
              <a:off x="812890" y="1187961"/>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Team Enablement</a:t>
              </a:r>
              <a:endParaRPr sz="600">
                <a:solidFill>
                  <a:srgbClr val="FFFFFF"/>
                </a:solidFill>
                <a:latin typeface="Calibri"/>
                <a:ea typeface="Calibri"/>
                <a:cs typeface="Calibri"/>
                <a:sym typeface="Calibri"/>
              </a:endParaRPr>
            </a:p>
          </p:txBody>
        </p:sp>
        <p:sp>
          <p:nvSpPr>
            <p:cNvPr id="405" name="Google Shape;405;p47"/>
            <p:cNvSpPr/>
            <p:nvPr/>
          </p:nvSpPr>
          <p:spPr>
            <a:xfrm>
              <a:off x="698572" y="366237"/>
              <a:ext cx="689700" cy="596700"/>
            </a:xfrm>
            <a:prstGeom prst="hexagon">
              <a:avLst>
                <a:gd fmla="val 28570" name="adj"/>
                <a:gd fmla="val 115470" name="vf"/>
              </a:avLst>
            </a:prstGeom>
            <a:solidFill>
              <a:srgbClr val="BF504D"/>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
            <p:cNvSpPr txBox="1"/>
            <p:nvPr/>
          </p:nvSpPr>
          <p:spPr>
            <a:xfrm>
              <a:off x="812890" y="465136"/>
              <a:ext cx="461100" cy="3990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 sz="600">
                  <a:solidFill>
                    <a:srgbClr val="FFFFFF"/>
                  </a:solidFill>
                  <a:latin typeface="Calibri"/>
                  <a:ea typeface="Calibri"/>
                  <a:cs typeface="Calibri"/>
                  <a:sym typeface="Calibri"/>
                </a:rPr>
                <a:t>Education</a:t>
              </a:r>
              <a:endParaRPr sz="600">
                <a:solidFill>
                  <a:srgbClr val="FFFFFF"/>
                </a:solidFill>
                <a:latin typeface="Calibri"/>
                <a:ea typeface="Calibri"/>
                <a:cs typeface="Calibri"/>
                <a:sym typeface="Calibri"/>
              </a:endParaRPr>
            </a:p>
          </p:txBody>
        </p:sp>
      </p:grpSp>
      <p:sp>
        <p:nvSpPr>
          <p:cNvPr id="407" name="Google Shape;407;p47"/>
          <p:cNvSpPr txBox="1"/>
          <p:nvPr/>
        </p:nvSpPr>
        <p:spPr>
          <a:xfrm>
            <a:off x="176224" y="626043"/>
            <a:ext cx="3690300" cy="461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API</a:t>
            </a:r>
            <a:r>
              <a:rPr b="1" lang="en" sz="1200">
                <a:solidFill>
                  <a:schemeClr val="dk1"/>
                </a:solidFill>
                <a:latin typeface="Century Gothic"/>
                <a:ea typeface="Century Gothic"/>
                <a:cs typeface="Century Gothic"/>
                <a:sym typeface="Century Gothic"/>
              </a:rPr>
              <a:t> Development</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lang="en" sz="1200">
                <a:solidFill>
                  <a:schemeClr val="dk1"/>
                </a:solidFill>
                <a:latin typeface="Century Gothic"/>
                <a:ea typeface="Century Gothic"/>
                <a:cs typeface="Century Gothic"/>
                <a:sym typeface="Century Gothic"/>
              </a:rPr>
              <a:t>API</a:t>
            </a:r>
            <a:r>
              <a:rPr b="0" i="0" lang="en" sz="1200" u="none" cap="none" strike="noStrike">
                <a:solidFill>
                  <a:schemeClr val="dk1"/>
                </a:solidFill>
                <a:latin typeface="Century Gothic"/>
                <a:ea typeface="Century Gothic"/>
                <a:cs typeface="Century Gothic"/>
                <a:sym typeface="Century Gothic"/>
              </a:rPr>
              <a:t> technology selection guidance</a:t>
            </a:r>
            <a:endParaRPr b="0" i="0" sz="1200" u="none" cap="none" strike="noStrike">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lang="en" sz="1200">
                <a:solidFill>
                  <a:schemeClr val="dk1"/>
                </a:solidFill>
                <a:latin typeface="Century Gothic"/>
                <a:ea typeface="Century Gothic"/>
                <a:cs typeface="Century Gothic"/>
                <a:sym typeface="Century Gothic"/>
              </a:rPr>
              <a:t>API</a:t>
            </a:r>
            <a:r>
              <a:rPr b="0" i="0" lang="en" sz="1200" u="none" cap="none" strike="noStrike">
                <a:solidFill>
                  <a:schemeClr val="dk1"/>
                </a:solidFill>
                <a:latin typeface="Century Gothic"/>
                <a:ea typeface="Century Gothic"/>
                <a:cs typeface="Century Gothic"/>
                <a:sym typeface="Century Gothic"/>
              </a:rPr>
              <a:t> development</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Platform Support</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Platform configuration and administration</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Integrations “App Store” management</a:t>
            </a:r>
            <a:endParaRPr b="0" i="0" sz="1200" u="none" cap="none" strike="noStrike">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Upgrades management</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Platform security</a:t>
            </a:r>
            <a:endParaRPr sz="1200"/>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Governance</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Alignment with internal Client teams for interfaces delivery &amp; oversight</a:t>
            </a:r>
            <a:endParaRPr b="0" i="0" sz="1200" u="none" cap="none" strike="noStrike">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Reusable assets, standards and best practices management</a:t>
            </a:r>
            <a:endParaRPr b="0" i="0" sz="1200" u="none" cap="none" strike="noStrike">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Content Administration</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Design reviews</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Code reviews</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Assets review and feedback</a:t>
            </a:r>
            <a:endParaRPr b="0" i="0" sz="1200" u="none" cap="none" strike="noStrike">
              <a:solidFill>
                <a:schemeClr val="dk1"/>
              </a:solidFill>
              <a:latin typeface="Century Gothic"/>
              <a:ea typeface="Century Gothic"/>
              <a:cs typeface="Century Gothic"/>
              <a:sym typeface="Century Gothic"/>
            </a:endParaRPr>
          </a:p>
        </p:txBody>
      </p:sp>
      <p:sp>
        <p:nvSpPr>
          <p:cNvPr id="408" name="Google Shape;408;p47"/>
          <p:cNvSpPr txBox="1"/>
          <p:nvPr/>
        </p:nvSpPr>
        <p:spPr>
          <a:xfrm>
            <a:off x="3809350" y="676800"/>
            <a:ext cx="4754700" cy="412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C4E Enablement</a:t>
            </a:r>
            <a:endParaRPr sz="1200">
              <a:solidFill>
                <a:schemeClr val="dk1"/>
              </a:solidFill>
              <a:latin typeface="Century Gothic"/>
              <a:ea typeface="Century Gothic"/>
              <a:cs typeface="Century Gothic"/>
              <a:sym typeface="Century Gothic"/>
            </a:endParaRPr>
          </a:p>
          <a:p>
            <a:pPr indent="-160337" lvl="1" marL="230187" marR="0" rtl="0" algn="l">
              <a:lnSpc>
                <a:spcPct val="10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Project teams engagement process</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Developer </a:t>
            </a:r>
            <a:r>
              <a:rPr lang="en" sz="1200">
                <a:solidFill>
                  <a:schemeClr val="dk1"/>
                </a:solidFill>
                <a:latin typeface="Century Gothic"/>
                <a:ea typeface="Century Gothic"/>
                <a:cs typeface="Century Gothic"/>
                <a:sym typeface="Century Gothic"/>
              </a:rPr>
              <a:t>onboarding</a:t>
            </a:r>
            <a:r>
              <a:rPr b="0" i="0" lang="en" sz="1200" u="none" cap="none" strike="noStrike">
                <a:solidFill>
                  <a:schemeClr val="dk1"/>
                </a:solidFill>
                <a:latin typeface="Century Gothic"/>
                <a:ea typeface="Century Gothic"/>
                <a:cs typeface="Century Gothic"/>
                <a:sym typeface="Century Gothic"/>
              </a:rPr>
              <a:t> process</a:t>
            </a:r>
            <a:endParaRPr b="0" i="0" sz="1200" u="none" cap="none" strike="noStrike">
              <a:solidFill>
                <a:schemeClr val="dk1"/>
              </a:solidFill>
              <a:latin typeface="Century Gothic"/>
              <a:ea typeface="Century Gothic"/>
              <a:cs typeface="Century Gothic"/>
              <a:sym typeface="Century Gothic"/>
            </a:endParaRPr>
          </a:p>
          <a:p>
            <a:pPr indent="-160337" lvl="1" marL="230187" marR="0" rtl="0" algn="l">
              <a:lnSpc>
                <a:spcPct val="10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Platform best practices</a:t>
            </a:r>
            <a:endParaRPr sz="1200">
              <a:solidFill>
                <a:schemeClr val="dk1"/>
              </a:solidFill>
              <a:latin typeface="Century Gothic"/>
              <a:ea typeface="Century Gothic"/>
              <a:cs typeface="Century Gothic"/>
              <a:sym typeface="Century Gothic"/>
            </a:endParaRPr>
          </a:p>
          <a:p>
            <a:pPr indent="-84137" lvl="1" marL="230187" marR="0" rtl="0" algn="l">
              <a:spcBef>
                <a:spcPts val="0"/>
              </a:spcBef>
              <a:spcAft>
                <a:spcPts val="0"/>
              </a:spcAft>
              <a:buClr>
                <a:schemeClr val="dk1"/>
              </a:buClr>
              <a:buSzPts val="1400"/>
              <a:buFont typeface="Arial"/>
              <a:buNone/>
            </a:pPr>
            <a:r>
              <a:t/>
            </a:r>
            <a:endParaRPr b="0" i="0" sz="12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Team Enablement</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Project teams/developer </a:t>
            </a:r>
            <a:r>
              <a:rPr lang="en" sz="1200">
                <a:solidFill>
                  <a:schemeClr val="dk1"/>
                </a:solidFill>
                <a:latin typeface="Century Gothic"/>
                <a:ea typeface="Century Gothic"/>
                <a:cs typeface="Century Gothic"/>
                <a:sym typeface="Century Gothic"/>
              </a:rPr>
              <a:t>onboarding</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Standards &amp; platform training</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Assets review for potential re-use</a:t>
            </a:r>
            <a:endParaRPr sz="1200"/>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 sz="1200">
                <a:solidFill>
                  <a:schemeClr val="dk1"/>
                </a:solidFill>
                <a:latin typeface="Century Gothic"/>
                <a:ea typeface="Century Gothic"/>
                <a:cs typeface="Century Gothic"/>
                <a:sym typeface="Century Gothic"/>
              </a:rPr>
              <a:t>Education</a:t>
            </a:r>
            <a:endParaRPr sz="1200">
              <a:solidFill>
                <a:schemeClr val="dk1"/>
              </a:solidFill>
              <a:latin typeface="Century Gothic"/>
              <a:ea typeface="Century Gothic"/>
              <a:cs typeface="Century Gothic"/>
              <a:sym typeface="Century Gothic"/>
            </a:endParaRPr>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Training guidance, recommendations, and coordination</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In-house interfaces/API development training (process, standards and technology)</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MuleSoft webinars and workshops</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Lunch &amp; Learn program</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Integrations sessions for developers</a:t>
            </a:r>
            <a:endParaRPr sz="1200"/>
          </a:p>
          <a:p>
            <a:pPr indent="-160337" lvl="1" marL="230187" marR="0" rtl="0" algn="l">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On-line content and self-serve resources</a:t>
            </a:r>
            <a:endParaRPr sz="12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rPr b="1" lang="en" sz="2300">
                <a:solidFill>
                  <a:schemeClr val="dk1"/>
                </a:solidFill>
                <a:latin typeface="Salesforce Sans"/>
                <a:ea typeface="Salesforce Sans"/>
                <a:cs typeface="Salesforce Sans"/>
                <a:sym typeface="Salesforce Sans"/>
              </a:rPr>
              <a:t>Governance</a:t>
            </a:r>
            <a:endParaRPr b="1" sz="2300">
              <a:solidFill>
                <a:schemeClr val="dk1"/>
              </a:solidFill>
              <a:latin typeface="Salesforce Sans"/>
              <a:ea typeface="Salesforce Sans"/>
              <a:cs typeface="Salesforce Sans"/>
              <a:sym typeface="Salesforce Sans"/>
            </a:endParaRPr>
          </a:p>
        </p:txBody>
      </p:sp>
      <p:sp>
        <p:nvSpPr>
          <p:cNvPr id="415" name="Google Shape;415;p48"/>
          <p:cNvSpPr txBox="1"/>
          <p:nvPr/>
        </p:nvSpPr>
        <p:spPr>
          <a:xfrm>
            <a:off x="176224" y="809117"/>
            <a:ext cx="8773500" cy="397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latin typeface="Century Gothic"/>
                <a:ea typeface="Century Gothic"/>
                <a:cs typeface="Century Gothic"/>
                <a:sym typeface="Century Gothic"/>
              </a:rPr>
              <a:t>C4E Governance will cover the following:</a:t>
            </a:r>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 sz="1400">
                <a:solidFill>
                  <a:schemeClr val="dk1"/>
                </a:solidFill>
                <a:latin typeface="Century Gothic"/>
                <a:ea typeface="Century Gothic"/>
                <a:cs typeface="Century Gothic"/>
                <a:sym typeface="Century Gothic"/>
              </a:rPr>
              <a:t>Advise around “the right” integration tool selection</a:t>
            </a:r>
            <a:endParaRPr/>
          </a:p>
          <a:p>
            <a:pPr indent="-285750" lvl="1" marL="742950" marR="0" rtl="0" algn="l">
              <a:spcBef>
                <a:spcPts val="0"/>
              </a:spcBef>
              <a:spcAft>
                <a:spcPts val="0"/>
              </a:spcAft>
              <a:buClr>
                <a:schemeClr val="dk1"/>
              </a:buClr>
              <a:buSzPts val="1400"/>
              <a:buFont typeface="Arial"/>
              <a:buChar char="•"/>
            </a:pPr>
            <a:r>
              <a:rPr b="0" i="1" lang="en" sz="1400" u="none" cap="none" strike="noStrike">
                <a:solidFill>
                  <a:schemeClr val="dk1"/>
                </a:solidFill>
                <a:latin typeface="Century Gothic"/>
                <a:ea typeface="Century Gothic"/>
                <a:cs typeface="Century Gothic"/>
                <a:sym typeface="Century Gothic"/>
              </a:rPr>
              <a:t>Supporting document: Interfaces Decision Tree</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 sz="1400">
                <a:solidFill>
                  <a:schemeClr val="dk1"/>
                </a:solidFill>
                <a:latin typeface="Century Gothic"/>
                <a:ea typeface="Century Gothic"/>
                <a:cs typeface="Century Gothic"/>
                <a:sym typeface="Century Gothic"/>
              </a:rPr>
              <a:t>Insure that interfaces best practices per integration tool are utilized on the projects</a:t>
            </a:r>
            <a:endParaRPr/>
          </a:p>
          <a:p>
            <a:pPr indent="-285750" lvl="1" marL="742950" marR="0" rtl="0" algn="l">
              <a:spcBef>
                <a:spcPts val="0"/>
              </a:spcBef>
              <a:spcAft>
                <a:spcPts val="0"/>
              </a:spcAft>
              <a:buClr>
                <a:schemeClr val="dk1"/>
              </a:buClr>
              <a:buSzPts val="1400"/>
              <a:buFont typeface="Arial"/>
              <a:buChar char="•"/>
            </a:pPr>
            <a:r>
              <a:rPr b="0" i="1" lang="en" sz="1400" u="none" cap="none" strike="noStrike">
                <a:solidFill>
                  <a:schemeClr val="dk1"/>
                </a:solidFill>
                <a:latin typeface="Century Gothic"/>
                <a:ea typeface="Century Gothic"/>
                <a:cs typeface="Century Gothic"/>
                <a:sym typeface="Century Gothic"/>
              </a:rPr>
              <a:t>Supporting document: Technical best practices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 sz="1400">
                <a:solidFill>
                  <a:schemeClr val="dk1"/>
                </a:solidFill>
                <a:latin typeface="Century Gothic"/>
                <a:ea typeface="Century Gothic"/>
                <a:cs typeface="Century Gothic"/>
                <a:sym typeface="Century Gothic"/>
              </a:rPr>
              <a:t>Insure interfaces/API reuse and minimize proliferation of interfaces/APIs</a:t>
            </a:r>
            <a:endParaRPr/>
          </a:p>
          <a:p>
            <a:pPr indent="-285750" lvl="1" marL="742950" marR="0" rtl="0" algn="l">
              <a:spcBef>
                <a:spcPts val="0"/>
              </a:spcBef>
              <a:spcAft>
                <a:spcPts val="0"/>
              </a:spcAft>
              <a:buClr>
                <a:schemeClr val="dk1"/>
              </a:buClr>
              <a:buSzPts val="1400"/>
              <a:buFont typeface="Arial"/>
              <a:buChar char="•"/>
            </a:pPr>
            <a:r>
              <a:rPr b="0" i="1" lang="en" sz="1400" u="none" cap="none" strike="noStrike">
                <a:solidFill>
                  <a:schemeClr val="dk1"/>
                </a:solidFill>
                <a:latin typeface="Century Gothic"/>
                <a:ea typeface="Century Gothic"/>
                <a:cs typeface="Century Gothic"/>
                <a:sym typeface="Century Gothic"/>
              </a:rPr>
              <a:t>Supporting document: Project On-boarding &amp; Implementation, specifically project initiation &amp; planning phases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 sz="1400">
                <a:solidFill>
                  <a:schemeClr val="dk1"/>
                </a:solidFill>
                <a:latin typeface="Century Gothic"/>
                <a:ea typeface="Century Gothic"/>
                <a:cs typeface="Century Gothic"/>
                <a:sym typeface="Century Gothic"/>
              </a:rPr>
              <a:t>Oversee how interfaces are being implemented</a:t>
            </a:r>
            <a:endParaRPr/>
          </a:p>
          <a:p>
            <a:pPr indent="-285750" lvl="1" marL="742950" marR="0" rtl="0" algn="l">
              <a:spcBef>
                <a:spcPts val="0"/>
              </a:spcBef>
              <a:spcAft>
                <a:spcPts val="0"/>
              </a:spcAft>
              <a:buClr>
                <a:schemeClr val="dk1"/>
              </a:buClr>
              <a:buSzPts val="1400"/>
              <a:buFont typeface="Arial"/>
              <a:buChar char="•"/>
            </a:pPr>
            <a:r>
              <a:rPr b="0" i="1" lang="en" sz="1400" u="none" cap="none" strike="noStrike">
                <a:solidFill>
                  <a:schemeClr val="dk1"/>
                </a:solidFill>
                <a:latin typeface="Century Gothic"/>
                <a:ea typeface="Century Gothic"/>
                <a:cs typeface="Century Gothic"/>
                <a:sym typeface="Century Gothic"/>
              </a:rPr>
              <a:t>Supporting document: Project On-boarding &amp; Implementation, specifically execution phase on design &amp; code reviews</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 sz="1400">
                <a:solidFill>
                  <a:schemeClr val="dk1"/>
                </a:solidFill>
                <a:latin typeface="Century Gothic"/>
                <a:ea typeface="Century Gothic"/>
                <a:cs typeface="Century Gothic"/>
                <a:sym typeface="Century Gothic"/>
              </a:rPr>
              <a:t>Oversee how projects are being managed </a:t>
            </a:r>
            <a:endParaRPr/>
          </a:p>
          <a:p>
            <a:pPr indent="-285750" lvl="1" marL="742950" marR="0" rtl="0" algn="l">
              <a:spcBef>
                <a:spcPts val="0"/>
              </a:spcBef>
              <a:spcAft>
                <a:spcPts val="0"/>
              </a:spcAft>
              <a:buClr>
                <a:schemeClr val="dk1"/>
              </a:buClr>
              <a:buSzPts val="1400"/>
              <a:buFont typeface="Arial"/>
              <a:buChar char="•"/>
            </a:pPr>
            <a:r>
              <a:rPr b="0" i="1" lang="en" sz="1400" u="none" cap="none" strike="noStrike">
                <a:solidFill>
                  <a:schemeClr val="dk1"/>
                </a:solidFill>
                <a:latin typeface="Century Gothic"/>
                <a:ea typeface="Century Gothic"/>
                <a:cs typeface="Century Gothic"/>
                <a:sym typeface="Century Gothic"/>
              </a:rPr>
              <a:t>Supporting document: Project On-boarding &amp; Implementation</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457201" y="0"/>
            <a:ext cx="7115700" cy="676800"/>
          </a:xfrm>
          <a:prstGeom prst="rect">
            <a:avLst/>
          </a:prstGeom>
          <a:noFill/>
          <a:ln>
            <a:noFill/>
          </a:ln>
        </p:spPr>
        <p:txBody>
          <a:bodyPr anchorCtr="0" anchor="ctr" bIns="0" lIns="0" spcFirstLastPara="1" rIns="0" wrap="square" tIns="0">
            <a:noAutofit/>
          </a:bodyPr>
          <a:lstStyle/>
          <a:p>
            <a:pPr indent="0" lvl="0" marL="0" rtl="0" algn="l">
              <a:lnSpc>
                <a:spcPct val="114285"/>
              </a:lnSpc>
              <a:spcBef>
                <a:spcPts val="0"/>
              </a:spcBef>
              <a:spcAft>
                <a:spcPts val="0"/>
              </a:spcAft>
              <a:buNone/>
            </a:pPr>
            <a:r>
              <a:rPr b="1" lang="en" sz="2300">
                <a:solidFill>
                  <a:schemeClr val="dk1"/>
                </a:solidFill>
                <a:latin typeface="Salesforce Sans"/>
                <a:ea typeface="Salesforce Sans"/>
                <a:cs typeface="Salesforce Sans"/>
                <a:sym typeface="Salesforce Sans"/>
              </a:rPr>
              <a:t>Risks, Constraints, Dependencies</a:t>
            </a:r>
            <a:endParaRPr/>
          </a:p>
        </p:txBody>
      </p:sp>
      <p:sp>
        <p:nvSpPr>
          <p:cNvPr id="422" name="Google Shape;422;p49"/>
          <p:cNvSpPr txBox="1"/>
          <p:nvPr/>
        </p:nvSpPr>
        <p:spPr>
          <a:xfrm>
            <a:off x="305825" y="942725"/>
            <a:ext cx="4314000" cy="3697200"/>
          </a:xfrm>
          <a:prstGeom prst="rect">
            <a:avLst/>
          </a:prstGeom>
          <a:solidFill>
            <a:srgbClr val="FFFFFF"/>
          </a:solidFill>
          <a:ln cap="flat" cmpd="sng" w="12700">
            <a:solidFill>
              <a:srgbClr val="4F81B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200"/>
              <a:buFont typeface="Century Gothic"/>
              <a:buNone/>
            </a:pPr>
            <a:r>
              <a:rPr b="1" i="0" lang="en" sz="1200" u="sng" cap="none" strike="noStrike">
                <a:solidFill>
                  <a:schemeClr val="dk1"/>
                </a:solidFill>
                <a:latin typeface="Century Gothic"/>
                <a:ea typeface="Century Gothic"/>
                <a:cs typeface="Century Gothic"/>
                <a:sym typeface="Century Gothic"/>
              </a:rPr>
              <a:t>Risks:</a:t>
            </a:r>
            <a:endParaRPr>
              <a:solidFill>
                <a:schemeClr val="dk1"/>
              </a:solidFill>
            </a:endParaRPr>
          </a:p>
          <a:p>
            <a:pPr indent="0" lvl="0" marL="457200" marR="0" rtl="0" algn="l">
              <a:lnSpc>
                <a:spcPct val="11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“Actual” commitment to changing the way integration work is done, and not just on paper</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Top-down, but especially bottom up commitment</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Insufficient time allocation for associates to focus on C4E implementation and ongoing support and governance</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Associates’ responsibilities are not adjusted to assume additional work associated with C4E</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Falling back to old habits</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Deferring back to the old development patterns</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Not reusing available assets</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Justifying the need for C4E and associated effort/expense</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Finding funding, resources and time to invest in C4E work</a:t>
            </a:r>
            <a:endParaRPr sz="1200">
              <a:solidFill>
                <a:schemeClr val="dk1"/>
              </a:solidFill>
              <a:latin typeface="Century Gothic"/>
              <a:ea typeface="Century Gothic"/>
              <a:cs typeface="Century Gothic"/>
              <a:sym typeface="Century Gothic"/>
            </a:endParaRPr>
          </a:p>
          <a:p>
            <a:pPr indent="0" lvl="0" marL="457200" marR="0" rtl="0" algn="l">
              <a:lnSpc>
                <a:spcPct val="11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0" lvl="0" marL="457200" marR="0" rtl="0" algn="l">
              <a:lnSpc>
                <a:spcPct val="110000"/>
              </a:lnSpc>
              <a:spcBef>
                <a:spcPts val="0"/>
              </a:spcBef>
              <a:spcAft>
                <a:spcPts val="0"/>
              </a:spcAft>
              <a:buNone/>
            </a:pPr>
            <a:r>
              <a:t/>
            </a:r>
            <a:endParaRPr/>
          </a:p>
        </p:txBody>
      </p:sp>
      <p:sp>
        <p:nvSpPr>
          <p:cNvPr id="423" name="Google Shape;423;p49"/>
          <p:cNvSpPr txBox="1"/>
          <p:nvPr/>
        </p:nvSpPr>
        <p:spPr>
          <a:xfrm>
            <a:off x="4746500" y="2719375"/>
            <a:ext cx="4124100" cy="1920300"/>
          </a:xfrm>
          <a:prstGeom prst="rect">
            <a:avLst/>
          </a:prstGeom>
          <a:solidFill>
            <a:srgbClr val="FFFFFF"/>
          </a:solidFill>
          <a:ln cap="flat" cmpd="sng" w="12700">
            <a:solidFill>
              <a:srgbClr val="4F81B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200"/>
              <a:buFont typeface="Century Gothic"/>
              <a:buNone/>
            </a:pPr>
            <a:r>
              <a:rPr b="1" i="0" lang="en" sz="1200" u="sng" cap="none" strike="noStrike">
                <a:solidFill>
                  <a:schemeClr val="dk1"/>
                </a:solidFill>
                <a:latin typeface="Century Gothic"/>
                <a:ea typeface="Century Gothic"/>
                <a:cs typeface="Century Gothic"/>
                <a:sym typeface="Century Gothic"/>
              </a:rPr>
              <a:t>Dependencies:</a:t>
            </a:r>
            <a:endParaRPr>
              <a:solidFill>
                <a:schemeClr val="dk1"/>
              </a:solidFill>
            </a:endParaRPr>
          </a:p>
          <a:p>
            <a:pPr indent="0" lvl="0" marL="0" marR="0" rtl="0" algn="l">
              <a:lnSpc>
                <a:spcPct val="110000"/>
              </a:lnSpc>
              <a:spcBef>
                <a:spcPts val="0"/>
              </a:spcBef>
              <a:spcAft>
                <a:spcPts val="0"/>
              </a:spcAft>
              <a:buClr>
                <a:schemeClr val="dk1"/>
              </a:buClr>
              <a:buSzPts val="1200"/>
              <a:buFont typeface="Verdana"/>
              <a:buNone/>
            </a:pPr>
            <a:r>
              <a:t/>
            </a:r>
            <a:endParaRPr b="0" i="0" sz="1200" u="none" cap="none" strike="noStrike">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Executive Support</a:t>
            </a:r>
            <a:endParaRPr>
              <a:solidFill>
                <a:schemeClr val="dk1"/>
              </a:solidFill>
            </a:endParaRPr>
          </a:p>
          <a:p>
            <a:pPr indent="-171450" lvl="0" marL="171450" marR="0" rtl="0" algn="l">
              <a:lnSpc>
                <a:spcPct val="110000"/>
              </a:lnSpc>
              <a:spcBef>
                <a:spcPts val="0"/>
              </a:spcBef>
              <a:spcAft>
                <a:spcPts val="0"/>
              </a:spcAft>
              <a:buClr>
                <a:schemeClr val="dk1"/>
              </a:buClr>
              <a:buSzPts val="1200"/>
              <a:buFont typeface="Arial"/>
              <a:buChar char="•"/>
            </a:pPr>
            <a:r>
              <a:rPr b="0" i="0" lang="en" sz="1200" u="none" cap="none" strike="noStrike">
                <a:solidFill>
                  <a:schemeClr val="dk1"/>
                </a:solidFill>
                <a:latin typeface="Century Gothic"/>
                <a:ea typeface="Century Gothic"/>
                <a:cs typeface="Century Gothic"/>
                <a:sym typeface="Century Gothic"/>
              </a:rPr>
              <a:t>Collaboration between C4E, PMO and Application teams</a:t>
            </a:r>
            <a:endParaRPr>
              <a:solidFill>
                <a:schemeClr val="dk1"/>
              </a:solidFill>
            </a:endParaRPr>
          </a:p>
        </p:txBody>
      </p:sp>
      <p:sp>
        <p:nvSpPr>
          <p:cNvPr id="424" name="Google Shape;424;p49"/>
          <p:cNvSpPr txBox="1"/>
          <p:nvPr/>
        </p:nvSpPr>
        <p:spPr>
          <a:xfrm>
            <a:off x="4779800" y="942725"/>
            <a:ext cx="4124100" cy="1687200"/>
          </a:xfrm>
          <a:prstGeom prst="rect">
            <a:avLst/>
          </a:prstGeom>
          <a:solidFill>
            <a:srgbClr val="FFFFFF"/>
          </a:solidFill>
          <a:ln cap="flat" cmpd="sng" w="12700">
            <a:solidFill>
              <a:srgbClr val="4F81B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200"/>
              <a:buFont typeface="Century Gothic"/>
              <a:buNone/>
            </a:pPr>
            <a:r>
              <a:rPr b="1" lang="en" sz="1200" u="sng">
                <a:solidFill>
                  <a:schemeClr val="dk1"/>
                </a:solidFill>
                <a:latin typeface="Century Gothic"/>
                <a:ea typeface="Century Gothic"/>
                <a:cs typeface="Century Gothic"/>
                <a:sym typeface="Century Gothic"/>
              </a:rPr>
              <a:t>Constraints</a:t>
            </a:r>
            <a:r>
              <a:rPr b="1" i="0" lang="en" sz="1200" u="sng" cap="none" strike="noStrike">
                <a:solidFill>
                  <a:schemeClr val="dk1"/>
                </a:solidFill>
                <a:latin typeface="Century Gothic"/>
                <a:ea typeface="Century Gothic"/>
                <a:cs typeface="Century Gothic"/>
                <a:sym typeface="Century Gothic"/>
              </a:rPr>
              <a:t>:</a:t>
            </a:r>
            <a:endParaRPr>
              <a:solidFill>
                <a:schemeClr val="dk1"/>
              </a:solidFill>
            </a:endParaRPr>
          </a:p>
          <a:p>
            <a:pPr indent="0" lvl="0" marL="457200" marR="0" rtl="0" algn="l">
              <a:lnSpc>
                <a:spcPct val="11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171450" lvl="0" marL="171450" marR="0" rtl="0" algn="l">
              <a:lnSpc>
                <a:spcPct val="110000"/>
              </a:lnSpc>
              <a:spcBef>
                <a:spcPts val="0"/>
              </a:spcBef>
              <a:spcAft>
                <a:spcPts val="0"/>
              </a:spcAft>
              <a:buClr>
                <a:schemeClr val="dk1"/>
              </a:buClr>
              <a:buSzPts val="1200"/>
              <a:buChar char="•"/>
            </a:pPr>
            <a:r>
              <a:rPr lang="en" sz="1200">
                <a:solidFill>
                  <a:schemeClr val="dk1"/>
                </a:solidFill>
                <a:latin typeface="Century Gothic"/>
                <a:ea typeface="Century Gothic"/>
                <a:cs typeface="Century Gothic"/>
                <a:sym typeface="Century Gothic"/>
              </a:rPr>
              <a:t>Proper implementation and management of the C4E efforts will require adequate time from the Platform Manager and API Solution Archtiect  The implementation schedule will be dependent on the availability of these roles.</a:t>
            </a:r>
            <a:endParaRPr>
              <a:solidFill>
                <a:schemeClr val="dk1"/>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type="title"/>
          </p:nvPr>
        </p:nvSpPr>
        <p:spPr>
          <a:xfrm>
            <a:off x="457201" y="0"/>
            <a:ext cx="7115700" cy="6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C4E Mission</a:t>
            </a:r>
            <a:endParaRPr/>
          </a:p>
        </p:txBody>
      </p:sp>
      <p:sp>
        <p:nvSpPr>
          <p:cNvPr id="430" name="Google Shape;430;p50"/>
          <p:cNvSpPr txBox="1"/>
          <p:nvPr/>
        </p:nvSpPr>
        <p:spPr>
          <a:xfrm>
            <a:off x="221845" y="2957319"/>
            <a:ext cx="8700300" cy="207600"/>
          </a:xfrm>
          <a:prstGeom prst="rect">
            <a:avLst/>
          </a:prstGeom>
          <a:solidFill>
            <a:srgbClr val="3EA1E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900" u="none" cap="none" strike="noStrike">
                <a:solidFill>
                  <a:srgbClr val="FFFFFF"/>
                </a:solidFill>
                <a:latin typeface="Arial"/>
                <a:ea typeface="Arial"/>
                <a:cs typeface="Arial"/>
                <a:sym typeface="Arial"/>
              </a:rPr>
              <a:t>C4E Services</a:t>
            </a:r>
            <a:endParaRPr sz="1100"/>
          </a:p>
        </p:txBody>
      </p:sp>
      <p:sp>
        <p:nvSpPr>
          <p:cNvPr id="431" name="Google Shape;431;p50"/>
          <p:cNvSpPr txBox="1"/>
          <p:nvPr/>
        </p:nvSpPr>
        <p:spPr>
          <a:xfrm>
            <a:off x="221846" y="879987"/>
            <a:ext cx="8686800" cy="450300"/>
          </a:xfrm>
          <a:prstGeom prst="rect">
            <a:avLst/>
          </a:prstGeom>
          <a:noFill/>
          <a:ln cap="flat" cmpd="sng" w="9525">
            <a:solidFill>
              <a:srgbClr val="205CA0"/>
            </a:solidFill>
            <a:prstDash val="solid"/>
            <a:round/>
            <a:headEnd len="sm" w="sm" type="none"/>
            <a:tailEnd len="sm" w="sm" type="none"/>
          </a:ln>
        </p:spPr>
        <p:txBody>
          <a:bodyPr anchorCtr="0" anchor="t" bIns="34275" lIns="68575" spcFirstLastPara="1" rIns="68575" wrap="square" tIns="34275">
            <a:noAutofit/>
          </a:bodyPr>
          <a:lstStyle/>
          <a:p>
            <a:pPr indent="-127000" lvl="0" marL="127000" marR="0" rtl="0" algn="l">
              <a:lnSpc>
                <a:spcPct val="100000"/>
              </a:lnSpc>
              <a:spcBef>
                <a:spcPts val="0"/>
              </a:spcBef>
              <a:spcAft>
                <a:spcPts val="0"/>
              </a:spcAft>
              <a:buClr>
                <a:srgbClr val="205CA0"/>
              </a:buClr>
              <a:buSzPts val="800"/>
              <a:buChar char="•"/>
            </a:pPr>
            <a:r>
              <a:rPr b="1" lang="en" sz="800">
                <a:solidFill>
                  <a:srgbClr val="205CA0"/>
                </a:solidFill>
              </a:rPr>
              <a:t>Provide a stable, scalable, and secure integration platform that allows PSEG IT to focus on innovation and adding value to the business.</a:t>
            </a:r>
            <a:endParaRPr b="1" sz="800">
              <a:solidFill>
                <a:srgbClr val="205CA0"/>
              </a:solidFill>
            </a:endParaRPr>
          </a:p>
          <a:p>
            <a:pPr indent="-127000" lvl="0" marL="127000" marR="0" rtl="0" algn="l">
              <a:lnSpc>
                <a:spcPct val="100000"/>
              </a:lnSpc>
              <a:spcBef>
                <a:spcPts val="0"/>
              </a:spcBef>
              <a:spcAft>
                <a:spcPts val="0"/>
              </a:spcAft>
              <a:buClr>
                <a:srgbClr val="205CA0"/>
              </a:buClr>
              <a:buSzPts val="800"/>
              <a:buChar char="•"/>
            </a:pPr>
            <a:r>
              <a:rPr b="1" lang="en" sz="800">
                <a:solidFill>
                  <a:srgbClr val="205CA0"/>
                </a:solidFill>
              </a:rPr>
              <a:t>Support API development through education and promotion of APIs best practices, reuse and self-service.</a:t>
            </a:r>
            <a:endParaRPr b="1" sz="800">
              <a:solidFill>
                <a:srgbClr val="205CA0"/>
              </a:solidFill>
            </a:endParaRPr>
          </a:p>
          <a:p>
            <a:pPr indent="-127000" lvl="0" marL="127000" marR="0" rtl="0" algn="l">
              <a:lnSpc>
                <a:spcPct val="100000"/>
              </a:lnSpc>
              <a:spcBef>
                <a:spcPts val="0"/>
              </a:spcBef>
              <a:spcAft>
                <a:spcPts val="0"/>
              </a:spcAft>
              <a:buClr>
                <a:srgbClr val="205CA0"/>
              </a:buClr>
              <a:buSzPts val="800"/>
              <a:buChar char="•"/>
            </a:pPr>
            <a:r>
              <a:rPr b="1" lang="en" sz="800">
                <a:solidFill>
                  <a:srgbClr val="205CA0"/>
                </a:solidFill>
              </a:rPr>
              <a:t>Assist PSEG with transition from project-based integrations delivery to a product based delivery model.</a:t>
            </a:r>
            <a:endParaRPr b="1" sz="800">
              <a:solidFill>
                <a:srgbClr val="205CA0"/>
              </a:solidFill>
            </a:endParaRPr>
          </a:p>
        </p:txBody>
      </p:sp>
      <p:sp>
        <p:nvSpPr>
          <p:cNvPr id="432" name="Google Shape;432;p50"/>
          <p:cNvSpPr txBox="1"/>
          <p:nvPr/>
        </p:nvSpPr>
        <p:spPr>
          <a:xfrm>
            <a:off x="221846" y="675017"/>
            <a:ext cx="8686800" cy="207600"/>
          </a:xfrm>
          <a:prstGeom prst="rect">
            <a:avLst/>
          </a:prstGeom>
          <a:solidFill>
            <a:srgbClr val="3EA1E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900" u="none" cap="none" strike="noStrike">
                <a:solidFill>
                  <a:srgbClr val="FFFFFF"/>
                </a:solidFill>
                <a:latin typeface="Arial"/>
                <a:ea typeface="Arial"/>
                <a:cs typeface="Arial"/>
                <a:sym typeface="Arial"/>
              </a:rPr>
              <a:t>C4E Mission</a:t>
            </a:r>
            <a:endParaRPr sz="1100"/>
          </a:p>
        </p:txBody>
      </p:sp>
      <p:sp>
        <p:nvSpPr>
          <p:cNvPr id="433" name="Google Shape;433;p50"/>
          <p:cNvSpPr txBox="1"/>
          <p:nvPr/>
        </p:nvSpPr>
        <p:spPr>
          <a:xfrm>
            <a:off x="221845" y="1404062"/>
            <a:ext cx="4055100" cy="207600"/>
          </a:xfrm>
          <a:prstGeom prst="rect">
            <a:avLst/>
          </a:prstGeom>
          <a:solidFill>
            <a:srgbClr val="3EA1E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900" u="none" cap="none" strike="noStrike">
                <a:solidFill>
                  <a:srgbClr val="FFFFFF"/>
                </a:solidFill>
                <a:latin typeface="Arial"/>
                <a:ea typeface="Arial"/>
                <a:cs typeface="Arial"/>
                <a:sym typeface="Arial"/>
              </a:rPr>
              <a:t>Benefits</a:t>
            </a:r>
            <a:endParaRPr sz="1100"/>
          </a:p>
        </p:txBody>
      </p:sp>
      <p:sp>
        <p:nvSpPr>
          <p:cNvPr id="434" name="Google Shape;434;p50"/>
          <p:cNvSpPr txBox="1"/>
          <p:nvPr/>
        </p:nvSpPr>
        <p:spPr>
          <a:xfrm>
            <a:off x="221850" y="1648925"/>
            <a:ext cx="4055100" cy="836400"/>
          </a:xfrm>
          <a:prstGeom prst="rect">
            <a:avLst/>
          </a:prstGeom>
          <a:noFill/>
          <a:ln cap="flat" cmpd="sng" w="9525">
            <a:solidFill>
              <a:srgbClr val="205CA0"/>
            </a:solidFill>
            <a:prstDash val="solid"/>
            <a:round/>
            <a:headEnd len="sm" w="sm" type="none"/>
            <a:tailEnd len="sm" w="sm" type="none"/>
          </a:ln>
        </p:spPr>
        <p:txBody>
          <a:bodyPr anchorCtr="0" anchor="t" bIns="34275" lIns="68575" spcFirstLastPara="1" rIns="68575" wrap="square" tIns="34275">
            <a:noAutofit/>
          </a:bodyPr>
          <a:lstStyle/>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Shorter development cycle (time to market)</a:t>
            </a:r>
            <a:endParaRPr sz="1100"/>
          </a:p>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Reduced projects’ cost and risk</a:t>
            </a:r>
            <a:endParaRPr sz="1100"/>
          </a:p>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Fewer defects</a:t>
            </a:r>
            <a:endParaRPr sz="1100"/>
          </a:p>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Higher quality deliverables (code quality)</a:t>
            </a:r>
            <a:endParaRPr sz="1100"/>
          </a:p>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Scalability</a:t>
            </a:r>
            <a:endParaRPr sz="1100"/>
          </a:p>
          <a:p>
            <a:pPr indent="-127000" lvl="0" marL="127000" marR="0" rtl="0" algn="l">
              <a:spcBef>
                <a:spcPts val="0"/>
              </a:spcBef>
              <a:spcAft>
                <a:spcPts val="0"/>
              </a:spcAft>
              <a:buClr>
                <a:srgbClr val="205CA0"/>
              </a:buClr>
              <a:buSzPts val="800"/>
              <a:buFont typeface="Arial"/>
              <a:buChar char="•"/>
            </a:pPr>
            <a:r>
              <a:rPr b="0" i="0" lang="en" sz="800" u="none" cap="none" strike="noStrike">
                <a:solidFill>
                  <a:srgbClr val="205CA0"/>
                </a:solidFill>
                <a:latin typeface="Arial"/>
                <a:ea typeface="Arial"/>
                <a:cs typeface="Arial"/>
                <a:sym typeface="Arial"/>
              </a:rPr>
              <a:t>Enhanced governance with imbedded standards and security</a:t>
            </a:r>
            <a:endParaRPr b="0" i="0" sz="1400" u="none" cap="none" strike="noStrike">
              <a:solidFill>
                <a:srgbClr val="205CA0"/>
              </a:solidFill>
              <a:latin typeface="Arial"/>
              <a:ea typeface="Arial"/>
              <a:cs typeface="Arial"/>
              <a:sym typeface="Arial"/>
            </a:endParaRPr>
          </a:p>
        </p:txBody>
      </p:sp>
      <p:graphicFrame>
        <p:nvGraphicFramePr>
          <p:cNvPr id="435" name="Google Shape;435;p50"/>
          <p:cNvGraphicFramePr/>
          <p:nvPr/>
        </p:nvGraphicFramePr>
        <p:xfrm>
          <a:off x="221845" y="3166329"/>
          <a:ext cx="3000000" cy="3000000"/>
        </p:xfrm>
        <a:graphic>
          <a:graphicData uri="http://schemas.openxmlformats.org/drawingml/2006/table">
            <a:tbl>
              <a:tblPr>
                <a:noFill/>
                <a:tableStyleId>{982EDA14-7814-46D8-A689-95A916220FE1}</a:tableStyleId>
              </a:tblPr>
              <a:tblGrid>
                <a:gridCol w="2025400"/>
                <a:gridCol w="2169650"/>
                <a:gridCol w="2442975"/>
                <a:gridCol w="2056075"/>
              </a:tblGrid>
              <a:tr h="210850">
                <a:tc>
                  <a:txBody>
                    <a:bodyPr/>
                    <a:lstStyle/>
                    <a:p>
                      <a:pPr indent="0" lvl="0" marL="0" marR="0" rtl="0" algn="ctr">
                        <a:spcBef>
                          <a:spcPts val="0"/>
                        </a:spcBef>
                        <a:spcAft>
                          <a:spcPts val="0"/>
                        </a:spcAft>
                        <a:buNone/>
                      </a:pPr>
                      <a:r>
                        <a:rPr b="1" lang="en" sz="900" u="none" cap="none" strike="noStrike">
                          <a:solidFill>
                            <a:srgbClr val="090B13"/>
                          </a:solidFill>
                          <a:latin typeface="Arial"/>
                          <a:ea typeface="Arial"/>
                          <a:cs typeface="Arial"/>
                          <a:sym typeface="Arial"/>
                        </a:rPr>
                        <a:t>Team &amp; C4E Enablement</a:t>
                      </a:r>
                      <a:endParaRPr sz="900" u="none" cap="none" strike="noStrike">
                        <a:solidFill>
                          <a:srgbClr val="090B13"/>
                        </a:solidFill>
                        <a:latin typeface="Arial"/>
                        <a:ea typeface="Arial"/>
                        <a:cs typeface="Arial"/>
                        <a:sym typeface="Arial"/>
                      </a:endParaRPr>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c>
                  <a:txBody>
                    <a:bodyPr/>
                    <a:lstStyle/>
                    <a:p>
                      <a:pPr indent="0" lvl="0" marL="0" marR="0" rtl="0" algn="ctr">
                        <a:lnSpc>
                          <a:spcPct val="110000"/>
                        </a:lnSpc>
                        <a:spcBef>
                          <a:spcPts val="0"/>
                        </a:spcBef>
                        <a:spcAft>
                          <a:spcPts val="0"/>
                        </a:spcAft>
                        <a:buClr>
                          <a:srgbClr val="000000"/>
                        </a:buClr>
                        <a:buSzPts val="900"/>
                        <a:buFont typeface="Arial"/>
                        <a:buNone/>
                      </a:pPr>
                      <a:r>
                        <a:rPr b="1" lang="en" sz="900">
                          <a:solidFill>
                            <a:srgbClr val="090B13"/>
                          </a:solidFill>
                        </a:rPr>
                        <a:t>API</a:t>
                      </a:r>
                      <a:r>
                        <a:rPr b="1" i="0" lang="en" sz="900" u="none" cap="none" strike="noStrike">
                          <a:solidFill>
                            <a:srgbClr val="090B13"/>
                          </a:solidFill>
                          <a:latin typeface="Arial"/>
                          <a:ea typeface="Arial"/>
                          <a:cs typeface="Arial"/>
                          <a:sym typeface="Arial"/>
                        </a:rPr>
                        <a:t> </a:t>
                      </a:r>
                      <a:r>
                        <a:rPr b="1" lang="en" sz="900">
                          <a:solidFill>
                            <a:srgbClr val="090B13"/>
                          </a:solidFill>
                        </a:rPr>
                        <a:t>Development &amp; Platform</a:t>
                      </a:r>
                      <a:r>
                        <a:rPr b="1" i="0" lang="en" sz="900" u="none" cap="none" strike="noStrike">
                          <a:solidFill>
                            <a:srgbClr val="090B13"/>
                          </a:solidFill>
                          <a:latin typeface="Arial"/>
                          <a:ea typeface="Arial"/>
                          <a:cs typeface="Arial"/>
                          <a:sym typeface="Arial"/>
                        </a:rPr>
                        <a:t>Support</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c>
                  <a:txBody>
                    <a:bodyPr/>
                    <a:lstStyle/>
                    <a:p>
                      <a:pPr indent="0" lvl="0" marL="0" marR="0" rtl="0" algn="ctr">
                        <a:lnSpc>
                          <a:spcPct val="110000"/>
                        </a:lnSpc>
                        <a:spcBef>
                          <a:spcPts val="0"/>
                        </a:spcBef>
                        <a:spcAft>
                          <a:spcPts val="0"/>
                        </a:spcAft>
                        <a:buClr>
                          <a:srgbClr val="000000"/>
                        </a:buClr>
                        <a:buSzPts val="900"/>
                        <a:buFont typeface="Arial"/>
                        <a:buNone/>
                      </a:pPr>
                      <a:r>
                        <a:rPr b="1" i="0" lang="en" sz="900" u="none" cap="none" strike="noStrike">
                          <a:solidFill>
                            <a:srgbClr val="090B13"/>
                          </a:solidFill>
                          <a:latin typeface="Arial"/>
                          <a:ea typeface="Arial"/>
                          <a:cs typeface="Arial"/>
                          <a:sym typeface="Arial"/>
                        </a:rPr>
                        <a:t>Education</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c>
                  <a:txBody>
                    <a:bodyPr/>
                    <a:lstStyle/>
                    <a:p>
                      <a:pPr indent="0" lvl="0" marL="0" marR="0" rtl="0" algn="ctr">
                        <a:lnSpc>
                          <a:spcPct val="110000"/>
                        </a:lnSpc>
                        <a:spcBef>
                          <a:spcPts val="0"/>
                        </a:spcBef>
                        <a:spcAft>
                          <a:spcPts val="0"/>
                        </a:spcAft>
                        <a:buClr>
                          <a:srgbClr val="000000"/>
                        </a:buClr>
                        <a:buSzPts val="900"/>
                        <a:buFont typeface="Arial"/>
                        <a:buNone/>
                      </a:pPr>
                      <a:r>
                        <a:rPr b="1" i="0" lang="en" sz="900" u="none" cap="none" strike="noStrike">
                          <a:solidFill>
                            <a:srgbClr val="090B13"/>
                          </a:solidFill>
                          <a:latin typeface="Arial"/>
                          <a:ea typeface="Arial"/>
                          <a:cs typeface="Arial"/>
                          <a:sym typeface="Arial"/>
                        </a:rPr>
                        <a:t>Governance</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r>
              <a:tr h="1242500">
                <a:tc>
                  <a:txBody>
                    <a:bodyPr/>
                    <a:lstStyle/>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Project teams engagement process</a:t>
                      </a:r>
                      <a:endParaRPr sz="800">
                        <a:solidFill>
                          <a:srgbClr val="205CA0"/>
                        </a:solidFill>
                      </a:endParaRPr>
                    </a:p>
                    <a:p>
                      <a:pPr indent="-127000" lvl="0" marL="127000" marR="0" rtl="0" algn="l">
                        <a:lnSpc>
                          <a:spcPct val="110000"/>
                        </a:lnSpc>
                        <a:spcBef>
                          <a:spcPts val="0"/>
                        </a:spcBef>
                        <a:spcAft>
                          <a:spcPts val="0"/>
                        </a:spcAft>
                        <a:buClr>
                          <a:srgbClr val="000000"/>
                        </a:buClr>
                        <a:buSzPts val="800"/>
                        <a:buFont typeface="Arial"/>
                        <a:buChar char="•"/>
                      </a:pPr>
                      <a:r>
                        <a:rPr lang="en" sz="800">
                          <a:solidFill>
                            <a:srgbClr val="205CA0"/>
                          </a:solidFill>
                        </a:rPr>
                        <a:t>Developer onboarding process</a:t>
                      </a:r>
                      <a:endParaRPr sz="800">
                        <a:solidFill>
                          <a:srgbClr val="205CA0"/>
                        </a:solidFill>
                      </a:endParaRPr>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Project on-boarding</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Platform best practices</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Assets review for potential re-use</a:t>
                      </a:r>
                      <a:endParaRPr sz="800">
                        <a:solidFill>
                          <a:srgbClr val="205CA0"/>
                        </a:solidFill>
                      </a:endParaRPr>
                    </a:p>
                    <a:p>
                      <a:pPr indent="-127000" lvl="0" marL="127000" marR="0" rtl="0" algn="l">
                        <a:lnSpc>
                          <a:spcPct val="110000"/>
                        </a:lnSpc>
                        <a:spcBef>
                          <a:spcPts val="0"/>
                        </a:spcBef>
                        <a:spcAft>
                          <a:spcPts val="0"/>
                        </a:spcAft>
                        <a:buSzPts val="800"/>
                        <a:buChar char="•"/>
                      </a:pPr>
                      <a:r>
                        <a:rPr lang="en" sz="800">
                          <a:solidFill>
                            <a:srgbClr val="205CA0"/>
                          </a:solidFill>
                        </a:rPr>
                        <a:t>Project teams/developer onboarding</a:t>
                      </a:r>
                      <a:endParaRPr sz="800">
                        <a:solidFill>
                          <a:srgbClr val="205CA0"/>
                        </a:solidFill>
                      </a:endParaRPr>
                    </a:p>
                    <a:p>
                      <a:pPr indent="-127000" lvl="0" marL="127000" marR="0" rtl="0" algn="l">
                        <a:lnSpc>
                          <a:spcPct val="110000"/>
                        </a:lnSpc>
                        <a:spcBef>
                          <a:spcPts val="0"/>
                        </a:spcBef>
                        <a:spcAft>
                          <a:spcPts val="0"/>
                        </a:spcAft>
                        <a:buSzPts val="800"/>
                        <a:buChar char="•"/>
                      </a:pPr>
                      <a:r>
                        <a:rPr lang="en" sz="800">
                          <a:solidFill>
                            <a:srgbClr val="205CA0"/>
                          </a:solidFill>
                        </a:rPr>
                        <a:t>Standards &amp; platform training</a:t>
                      </a:r>
                      <a:endParaRPr sz="800">
                        <a:solidFill>
                          <a:srgbClr val="205CA0"/>
                        </a:solidFill>
                      </a:endParaRPr>
                    </a:p>
                    <a:p>
                      <a:pPr indent="0" lvl="0" marL="342900" marR="0" rtl="0" algn="l">
                        <a:lnSpc>
                          <a:spcPct val="110000"/>
                        </a:lnSpc>
                        <a:spcBef>
                          <a:spcPts val="0"/>
                        </a:spcBef>
                        <a:spcAft>
                          <a:spcPts val="0"/>
                        </a:spcAft>
                        <a:buNone/>
                      </a:pPr>
                      <a:r>
                        <a:t/>
                      </a:r>
                      <a:endParaRPr sz="800">
                        <a:solidFill>
                          <a:srgbClr val="205CA0"/>
                        </a:solidFill>
                      </a:endParaRPr>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Platform configuration and administration</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Assets management</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Upgrades management</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Platform security</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Operations documentation</a:t>
                      </a:r>
                      <a:endParaRPr b="0" i="0" sz="800" u="none" cap="none" strike="noStrike">
                        <a:solidFill>
                          <a:srgbClr val="205CA0"/>
                        </a:solidFill>
                        <a:latin typeface="Arial"/>
                        <a:ea typeface="Arial"/>
                        <a:cs typeface="Arial"/>
                        <a:sym typeface="Arial"/>
                      </a:endParaRPr>
                    </a:p>
                    <a:p>
                      <a:pPr indent="-127000" lvl="0" marL="127000" marR="0" rtl="0" algn="l">
                        <a:lnSpc>
                          <a:spcPct val="110000"/>
                        </a:lnSpc>
                        <a:spcBef>
                          <a:spcPts val="0"/>
                        </a:spcBef>
                        <a:spcAft>
                          <a:spcPts val="0"/>
                        </a:spcAft>
                        <a:buSzPts val="800"/>
                        <a:buChar char="•"/>
                      </a:pPr>
                      <a:r>
                        <a:rPr lang="en" sz="800">
                          <a:solidFill>
                            <a:srgbClr val="205CA0"/>
                          </a:solidFill>
                        </a:rPr>
                        <a:t>Interfaces technology selection guidance</a:t>
                      </a:r>
                      <a:endParaRPr sz="800">
                        <a:solidFill>
                          <a:srgbClr val="205CA0"/>
                        </a:solidFill>
                      </a:endParaRPr>
                    </a:p>
                    <a:p>
                      <a:pPr indent="-127000" lvl="0" marL="127000" marR="0" rtl="0" algn="l">
                        <a:lnSpc>
                          <a:spcPct val="110000"/>
                        </a:lnSpc>
                        <a:spcBef>
                          <a:spcPts val="0"/>
                        </a:spcBef>
                        <a:spcAft>
                          <a:spcPts val="0"/>
                        </a:spcAft>
                        <a:buSzPts val="800"/>
                        <a:buChar char="•"/>
                      </a:pPr>
                      <a:r>
                        <a:rPr lang="en" sz="800">
                          <a:solidFill>
                            <a:srgbClr val="205CA0"/>
                          </a:solidFill>
                        </a:rPr>
                        <a:t>Interfaces development</a:t>
                      </a:r>
                      <a:endParaRPr sz="800">
                        <a:solidFill>
                          <a:srgbClr val="205CA0"/>
                        </a:solidFill>
                      </a:endParaRPr>
                    </a:p>
                    <a:p>
                      <a:pPr indent="0" lvl="0" marL="0" marR="0" rtl="0" algn="l">
                        <a:lnSpc>
                          <a:spcPct val="110000"/>
                        </a:lnSpc>
                        <a:spcBef>
                          <a:spcPts val="0"/>
                        </a:spcBef>
                        <a:spcAft>
                          <a:spcPts val="0"/>
                        </a:spcAft>
                        <a:buClr>
                          <a:srgbClr val="000000"/>
                        </a:buClr>
                        <a:buSzPts val="800"/>
                        <a:buFont typeface="Arial"/>
                        <a:buNone/>
                      </a:pPr>
                      <a:r>
                        <a:t/>
                      </a:r>
                      <a:endParaRPr b="0" i="0" sz="800" u="none" cap="none" strike="noStrike">
                        <a:solidFill>
                          <a:srgbClr val="205CA0"/>
                        </a:solidFill>
                        <a:latin typeface="Arial"/>
                        <a:ea typeface="Arial"/>
                        <a:cs typeface="Arial"/>
                        <a:sym typeface="Arial"/>
                      </a:endParaRPr>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Training guidance, recommendations, and coordination </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In-house API development training (process, standards and technology)</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MuleSoft webinars and workshops</a:t>
                      </a:r>
                      <a:endParaRPr sz="1100"/>
                    </a:p>
                    <a:p>
                      <a:pPr indent="-127000" lvl="0" marL="127000" marR="0" rtl="0" algn="l">
                        <a:lnSpc>
                          <a:spcPct val="110000"/>
                        </a:lnSpc>
                        <a:spcBef>
                          <a:spcPts val="0"/>
                        </a:spcBef>
                        <a:spcAft>
                          <a:spcPts val="0"/>
                        </a:spcAft>
                        <a:buClr>
                          <a:srgbClr val="000000"/>
                        </a:buClr>
                        <a:buSzPts val="800"/>
                        <a:buFont typeface="Arial"/>
                        <a:buChar char="•"/>
                      </a:pPr>
                      <a:r>
                        <a:rPr lang="en" sz="800">
                          <a:solidFill>
                            <a:srgbClr val="205CA0"/>
                          </a:solidFill>
                        </a:rPr>
                        <a:t>PSEG</a:t>
                      </a:r>
                      <a:r>
                        <a:rPr b="0" i="0" lang="en" sz="800" u="none" cap="none" strike="noStrike">
                          <a:solidFill>
                            <a:srgbClr val="205CA0"/>
                          </a:solidFill>
                          <a:latin typeface="Arial"/>
                          <a:ea typeface="Arial"/>
                          <a:cs typeface="Arial"/>
                          <a:sym typeface="Arial"/>
                        </a:rPr>
                        <a:t> Lunch &amp; Learn program</a:t>
                      </a:r>
                      <a:endParaRPr sz="1100"/>
                    </a:p>
                    <a:p>
                      <a:pPr indent="-127000" lvl="0" marL="127000" marR="0" rtl="0" algn="l">
                        <a:lnSpc>
                          <a:spcPct val="110000"/>
                        </a:lnSpc>
                        <a:spcBef>
                          <a:spcPts val="0"/>
                        </a:spcBef>
                        <a:spcAft>
                          <a:spcPts val="0"/>
                        </a:spcAft>
                        <a:buClr>
                          <a:srgbClr val="000000"/>
                        </a:buClr>
                        <a:buSzPts val="800"/>
                        <a:buFont typeface="Arial"/>
                        <a:buChar char="•"/>
                      </a:pPr>
                      <a:r>
                        <a:rPr lang="en" sz="800">
                          <a:solidFill>
                            <a:srgbClr val="205CA0"/>
                          </a:solidFill>
                        </a:rPr>
                        <a:t>PSEG</a:t>
                      </a:r>
                      <a:r>
                        <a:rPr b="0" i="0" lang="en" sz="800" u="none" cap="none" strike="noStrike">
                          <a:solidFill>
                            <a:srgbClr val="205CA0"/>
                          </a:solidFill>
                          <a:latin typeface="Arial"/>
                          <a:ea typeface="Arial"/>
                          <a:cs typeface="Arial"/>
                          <a:sym typeface="Arial"/>
                        </a:rPr>
                        <a:t> sessions for developers</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Mule 4.x on-line training</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Champion the platform and build awareness </a:t>
                      </a:r>
                      <a:endParaRPr b="0" i="0" sz="800" u="none" cap="none" strike="noStrike">
                        <a:solidFill>
                          <a:srgbClr val="205CA0"/>
                        </a:solidFill>
                        <a:latin typeface="Arial"/>
                        <a:ea typeface="Arial"/>
                        <a:cs typeface="Arial"/>
                        <a:sym typeface="Arial"/>
                      </a:endParaRPr>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Integration with internal SDLC </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Content administration</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Standards and best practices management</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Design reviews</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Code reviews</a:t>
                      </a:r>
                      <a:endParaRPr sz="1100"/>
                    </a:p>
                    <a:p>
                      <a:pPr indent="-127000" lvl="0" marL="127000" marR="0" rtl="0" algn="l">
                        <a:lnSpc>
                          <a:spcPct val="110000"/>
                        </a:lnSpc>
                        <a:spcBef>
                          <a:spcPts val="0"/>
                        </a:spcBef>
                        <a:spcAft>
                          <a:spcPts val="0"/>
                        </a:spcAft>
                        <a:buClr>
                          <a:srgbClr val="000000"/>
                        </a:buClr>
                        <a:buSzPts val="800"/>
                        <a:buFont typeface="Arial"/>
                        <a:buChar char="•"/>
                      </a:pPr>
                      <a:r>
                        <a:rPr b="0" i="0" lang="en" sz="800" u="none" cap="none" strike="noStrike">
                          <a:solidFill>
                            <a:srgbClr val="205CA0"/>
                          </a:solidFill>
                          <a:latin typeface="Arial"/>
                          <a:ea typeface="Arial"/>
                          <a:cs typeface="Arial"/>
                          <a:sym typeface="Arial"/>
                        </a:rPr>
                        <a:t>Assets review and feedback</a:t>
                      </a:r>
                      <a:endParaRPr sz="1100"/>
                    </a:p>
                    <a:p>
                      <a:pPr indent="0" lvl="0" marL="0" marR="0" rtl="0" algn="l">
                        <a:lnSpc>
                          <a:spcPct val="110000"/>
                        </a:lnSpc>
                        <a:spcBef>
                          <a:spcPts val="0"/>
                        </a:spcBef>
                        <a:spcAft>
                          <a:spcPts val="0"/>
                        </a:spcAft>
                        <a:buClr>
                          <a:srgbClr val="000000"/>
                        </a:buClr>
                        <a:buSzPts val="800"/>
                        <a:buFont typeface="Arial"/>
                        <a:buNone/>
                      </a:pPr>
                      <a:r>
                        <a:t/>
                      </a:r>
                      <a:endParaRPr b="0" i="0" sz="800" u="none" cap="none" strike="noStrike">
                        <a:solidFill>
                          <a:srgbClr val="205CA0"/>
                        </a:solidFill>
                        <a:latin typeface="Arial"/>
                        <a:ea typeface="Arial"/>
                        <a:cs typeface="Arial"/>
                        <a:sym typeface="Arial"/>
                      </a:endParaRPr>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36" name="Google Shape;436;p50"/>
          <p:cNvSpPr txBox="1"/>
          <p:nvPr/>
        </p:nvSpPr>
        <p:spPr>
          <a:xfrm>
            <a:off x="4674750" y="1598475"/>
            <a:ext cx="4233900" cy="1307100"/>
          </a:xfrm>
          <a:prstGeom prst="rect">
            <a:avLst/>
          </a:prstGeom>
          <a:noFill/>
          <a:ln cap="flat" cmpd="sng" w="9525">
            <a:solidFill>
              <a:srgbClr val="205CA0"/>
            </a:solidFill>
            <a:prstDash val="solid"/>
            <a:round/>
            <a:headEnd len="sm" w="sm" type="none"/>
            <a:tailEnd len="sm" w="sm" type="none"/>
          </a:ln>
        </p:spPr>
        <p:txBody>
          <a:bodyPr anchorCtr="0" anchor="t" bIns="34275" lIns="68575" spcFirstLastPara="1" rIns="68575" wrap="square" tIns="34275">
            <a:noAutofit/>
          </a:bodyPr>
          <a:lstStyle/>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Awareness:</a:t>
            </a:r>
            <a:r>
              <a:rPr b="0" i="0" lang="en" sz="800" u="none" cap="none" strike="noStrike">
                <a:solidFill>
                  <a:srgbClr val="205CA0"/>
                </a:solidFill>
                <a:latin typeface="Arial"/>
                <a:ea typeface="Arial"/>
                <a:cs typeface="Arial"/>
                <a:sym typeface="Arial"/>
              </a:rPr>
              <a:t> Build awareness of the platform and what it does</a:t>
            </a:r>
            <a:endParaRPr sz="1100"/>
          </a:p>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Enablement:</a:t>
            </a:r>
            <a:r>
              <a:rPr b="0" i="0" lang="en" sz="800" u="none" cap="none" strike="noStrike">
                <a:solidFill>
                  <a:srgbClr val="205CA0"/>
                </a:solidFill>
                <a:latin typeface="Arial"/>
                <a:ea typeface="Arial"/>
                <a:cs typeface="Arial"/>
                <a:sym typeface="Arial"/>
              </a:rPr>
              <a:t> Enable the users to reach ideal productivity and make them actively use the platform in an application</a:t>
            </a:r>
            <a:endParaRPr sz="1100"/>
          </a:p>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Retention:</a:t>
            </a:r>
            <a:r>
              <a:rPr b="0" i="0" lang="en" sz="800" u="none" cap="none" strike="noStrike">
                <a:solidFill>
                  <a:srgbClr val="205CA0"/>
                </a:solidFill>
                <a:latin typeface="Arial"/>
                <a:ea typeface="Arial"/>
                <a:cs typeface="Arial"/>
                <a:sym typeface="Arial"/>
              </a:rPr>
              <a:t> Drive developer maturity and project success so as to have users continue to use the platform; educate on use of new/additional features and use in new apps</a:t>
            </a:r>
            <a:endParaRPr sz="1100"/>
          </a:p>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Promoters:</a:t>
            </a:r>
            <a:r>
              <a:rPr b="0" i="0" lang="en" sz="800" u="none" cap="none" strike="noStrike">
                <a:solidFill>
                  <a:srgbClr val="205CA0"/>
                </a:solidFill>
                <a:latin typeface="Arial"/>
                <a:ea typeface="Arial"/>
                <a:cs typeface="Arial"/>
                <a:sym typeface="Arial"/>
              </a:rPr>
              <a:t> Convert users to Evangelists so that they tell others about the platform</a:t>
            </a:r>
            <a:endParaRPr sz="1100"/>
          </a:p>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Community:</a:t>
            </a:r>
            <a:r>
              <a:rPr b="0" i="0" lang="en" sz="800" u="none" cap="none" strike="noStrike">
                <a:solidFill>
                  <a:srgbClr val="205CA0"/>
                </a:solidFill>
                <a:latin typeface="Arial"/>
                <a:ea typeface="Arial"/>
                <a:cs typeface="Arial"/>
                <a:sym typeface="Arial"/>
              </a:rPr>
              <a:t> Build an internal community of users</a:t>
            </a:r>
            <a:endParaRPr sz="1100"/>
          </a:p>
          <a:p>
            <a:pPr indent="-127000" lvl="0" marL="127000" marR="12700" rtl="0" algn="l">
              <a:lnSpc>
                <a:spcPct val="115000"/>
              </a:lnSpc>
              <a:spcBef>
                <a:spcPts val="0"/>
              </a:spcBef>
              <a:spcAft>
                <a:spcPts val="0"/>
              </a:spcAft>
              <a:buClr>
                <a:srgbClr val="205CA0"/>
              </a:buClr>
              <a:buSzPts val="800"/>
              <a:buFont typeface="Arial"/>
              <a:buChar char="•"/>
            </a:pPr>
            <a:r>
              <a:rPr b="1" i="0" lang="en" sz="800" u="none" cap="none" strike="noStrike">
                <a:solidFill>
                  <a:srgbClr val="205CA0"/>
                </a:solidFill>
                <a:latin typeface="Arial"/>
                <a:ea typeface="Arial"/>
                <a:cs typeface="Arial"/>
                <a:sym typeface="Arial"/>
              </a:rPr>
              <a:t>Platform:</a:t>
            </a:r>
            <a:r>
              <a:rPr b="0" i="0" lang="en" sz="800" u="none" cap="none" strike="noStrike">
                <a:solidFill>
                  <a:srgbClr val="205CA0"/>
                </a:solidFill>
                <a:latin typeface="Arial"/>
                <a:ea typeface="Arial"/>
                <a:cs typeface="Arial"/>
                <a:sym typeface="Arial"/>
              </a:rPr>
              <a:t> Drive user involvement in building, enhancing and getting feedback on the platform</a:t>
            </a:r>
            <a:endParaRPr b="0" i="0" sz="1400" u="none" cap="none" strike="noStrike">
              <a:solidFill>
                <a:srgbClr val="205CA0"/>
              </a:solidFill>
              <a:latin typeface="Arial"/>
              <a:ea typeface="Arial"/>
              <a:cs typeface="Arial"/>
              <a:sym typeface="Arial"/>
            </a:endParaRPr>
          </a:p>
        </p:txBody>
      </p:sp>
      <p:sp>
        <p:nvSpPr>
          <p:cNvPr id="437" name="Google Shape;437;p50"/>
          <p:cNvSpPr txBox="1"/>
          <p:nvPr/>
        </p:nvSpPr>
        <p:spPr>
          <a:xfrm>
            <a:off x="4675181" y="1399375"/>
            <a:ext cx="4246800" cy="207600"/>
          </a:xfrm>
          <a:prstGeom prst="rect">
            <a:avLst/>
          </a:prstGeom>
          <a:solidFill>
            <a:srgbClr val="3EA1E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900" u="none" cap="none" strike="noStrike">
                <a:solidFill>
                  <a:srgbClr val="FFFFFF"/>
                </a:solidFill>
                <a:latin typeface="Arial"/>
                <a:ea typeface="Arial"/>
                <a:cs typeface="Arial"/>
                <a:sym typeface="Arial"/>
              </a:rPr>
              <a:t>Objectives</a:t>
            </a:r>
            <a:endParaRPr b="1" i="0" sz="9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T_PP_MASTER">
  <a:themeElements>
    <a:clrScheme name="Custom 2">
      <a:dk1>
        <a:srgbClr val="000000"/>
      </a:dk1>
      <a:lt1>
        <a:srgbClr val="FFFFFF"/>
      </a:lt1>
      <a:dk2>
        <a:srgbClr val="434342"/>
      </a:dk2>
      <a:lt2>
        <a:srgbClr val="CDD7D9"/>
      </a:lt2>
      <a:accent1>
        <a:srgbClr val="797B7E"/>
      </a:accent1>
      <a:accent2>
        <a:srgbClr val="F96A1B"/>
      </a:accent2>
      <a:accent3>
        <a:srgbClr val="5581A6"/>
      </a:accent3>
      <a:accent4>
        <a:srgbClr val="7C984A"/>
      </a:accent4>
      <a:accent5>
        <a:srgbClr val="C2AD8D"/>
      </a:accent5>
      <a:accent6>
        <a:srgbClr val="506E94"/>
      </a:accent6>
      <a:hlink>
        <a:srgbClr val="3333FF"/>
      </a:hlink>
      <a:folHlink>
        <a:srgbClr val="33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